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7" r:id="rId1"/>
  </p:sldMasterIdLst>
  <p:notesMasterIdLst>
    <p:notesMasterId r:id="rId23"/>
  </p:notesMasterIdLst>
  <p:sldIdLst>
    <p:sldId id="256" r:id="rId2"/>
    <p:sldId id="345" r:id="rId3"/>
    <p:sldId id="347" r:id="rId4"/>
    <p:sldId id="348" r:id="rId5"/>
    <p:sldId id="342" r:id="rId6"/>
    <p:sldId id="326" r:id="rId7"/>
    <p:sldId id="266" r:id="rId8"/>
    <p:sldId id="332" r:id="rId9"/>
    <p:sldId id="333" r:id="rId10"/>
    <p:sldId id="308" r:id="rId11"/>
    <p:sldId id="336" r:id="rId12"/>
    <p:sldId id="337" r:id="rId13"/>
    <p:sldId id="338" r:id="rId14"/>
    <p:sldId id="334" r:id="rId15"/>
    <p:sldId id="341" r:id="rId16"/>
    <p:sldId id="339" r:id="rId17"/>
    <p:sldId id="328" r:id="rId18"/>
    <p:sldId id="343" r:id="rId19"/>
    <p:sldId id="329" r:id="rId20"/>
    <p:sldId id="319" r:id="rId21"/>
    <p:sldId id="267" r:id="rId22"/>
  </p:sldIdLst>
  <p:sldSz cx="9144000" cy="5143500" type="screen16x9"/>
  <p:notesSz cx="6858000" cy="9144000"/>
  <p:embeddedFontLst>
    <p:embeddedFont>
      <p:font typeface="DaunPenh" panose="01010101010101010101" pitchFamily="2" charset="0"/>
      <p:regular r:id="rId24"/>
    </p:embeddedFont>
    <p:embeddedFont>
      <p:font typeface="David" panose="020E0502060401010101" pitchFamily="34" charset="-79"/>
      <p:regular r:id="rId25"/>
      <p:bold r:id="rId26"/>
    </p:embeddedFont>
    <p:embeddedFont>
      <p:font typeface="Didact Gothic" panose="00000500000000000000" pitchFamily="2" charset="0"/>
      <p:regular r:id="rId27"/>
    </p:embeddedFont>
    <p:embeddedFont>
      <p:font typeface="Julius Sans One" panose="020B0604020202020204" charset="0"/>
      <p:regular r:id="rId28"/>
    </p:embeddedFont>
    <p:embeddedFont>
      <p:font typeface="Nunito Sans ExtraBold" pitchFamily="2" charset="0"/>
      <p:bold r:id="rId29"/>
      <p:boldItalic r:id="rId30"/>
    </p:embeddedFont>
    <p:embeddedFont>
      <p:font typeface="Questrial" pitchFamily="2" charset="0"/>
      <p:regular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9AA0A6"/>
          </p15:clr>
        </p15:guide>
        <p15:guide id="2" pos="288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4EF9E35-5CE4-4749-8269-C133BDEC2359}" v="3" dt="2024-06-20T13:31:20.373"/>
  </p1510:revLst>
</p1510:revInfo>
</file>

<file path=ppt/tableStyles.xml><?xml version="1.0" encoding="utf-8"?>
<a:tblStyleLst xmlns:a="http://schemas.openxmlformats.org/drawingml/2006/main" def="{AFE79DAE-6396-4293-872B-5CEDC6EBF2F6}">
  <a:tblStyle styleId="{AFE79DAE-6396-4293-872B-5CEDC6EBF2F6}"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3" d="100"/>
          <a:sy n="103" d="100"/>
        </p:scale>
        <p:origin x="874" y="77"/>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נועם  אורן" userId="ff08f5b9-11f5-4bd2-ab08-bf37596fc4b7" providerId="ADAL" clId="{CD113A05-B493-4087-AAD1-4294DBC508F3}"/>
    <pc:docChg chg="undo custSel addSld delSld modSld sldOrd">
      <pc:chgData name="נועם  אורן" userId="ff08f5b9-11f5-4bd2-ab08-bf37596fc4b7" providerId="ADAL" clId="{CD113A05-B493-4087-AAD1-4294DBC508F3}" dt="2024-04-08T08:58:17.424" v="4000" actId="1076"/>
      <pc:docMkLst>
        <pc:docMk/>
      </pc:docMkLst>
      <pc:sldChg chg="modSp mod">
        <pc:chgData name="נועם  אורן" userId="ff08f5b9-11f5-4bd2-ab08-bf37596fc4b7" providerId="ADAL" clId="{CD113A05-B493-4087-AAD1-4294DBC508F3}" dt="2024-04-08T08:03:09.429" v="1625" actId="20577"/>
        <pc:sldMkLst>
          <pc:docMk/>
          <pc:sldMk cId="0" sldId="256"/>
        </pc:sldMkLst>
        <pc:spChg chg="mod">
          <ac:chgData name="נועם  אורן" userId="ff08f5b9-11f5-4bd2-ab08-bf37596fc4b7" providerId="ADAL" clId="{CD113A05-B493-4087-AAD1-4294DBC508F3}" dt="2024-04-08T08:03:09.429" v="1625" actId="20577"/>
          <ac:spMkLst>
            <pc:docMk/>
            <pc:sldMk cId="0" sldId="256"/>
            <ac:spMk id="195" creationId="{00000000-0000-0000-0000-000000000000}"/>
          </ac:spMkLst>
        </pc:spChg>
      </pc:sldChg>
      <pc:sldChg chg="modSp mod ord">
        <pc:chgData name="נועם  אורן" userId="ff08f5b9-11f5-4bd2-ab08-bf37596fc4b7" providerId="ADAL" clId="{CD113A05-B493-4087-AAD1-4294DBC508F3}" dt="2024-04-08T08:28:00.358" v="3161" actId="14100"/>
        <pc:sldMkLst>
          <pc:docMk/>
          <pc:sldMk cId="1201727284" sldId="261"/>
        </pc:sldMkLst>
        <pc:spChg chg="mod">
          <ac:chgData name="נועם  אורן" userId="ff08f5b9-11f5-4bd2-ab08-bf37596fc4b7" providerId="ADAL" clId="{CD113A05-B493-4087-AAD1-4294DBC508F3}" dt="2024-04-08T08:28:00.358" v="3161" actId="14100"/>
          <ac:spMkLst>
            <pc:docMk/>
            <pc:sldMk cId="1201727284" sldId="261"/>
            <ac:spMk id="245" creationId="{E8F89250-0E9D-ABCD-9F3E-3D9767941436}"/>
          </ac:spMkLst>
        </pc:spChg>
        <pc:spChg chg="mod">
          <ac:chgData name="נועם  אורן" userId="ff08f5b9-11f5-4bd2-ab08-bf37596fc4b7" providerId="ADAL" clId="{CD113A05-B493-4087-AAD1-4294DBC508F3}" dt="2024-04-08T08:02:36.309" v="1573" actId="20577"/>
          <ac:spMkLst>
            <pc:docMk/>
            <pc:sldMk cId="1201727284" sldId="261"/>
            <ac:spMk id="246" creationId="{570F7BCA-DC51-F4A5-4FF7-6B856B191C28}"/>
          </ac:spMkLst>
        </pc:spChg>
      </pc:sldChg>
      <pc:sldChg chg="modSp del mod ord">
        <pc:chgData name="נועם  אורן" userId="ff08f5b9-11f5-4bd2-ab08-bf37596fc4b7" providerId="ADAL" clId="{CD113A05-B493-4087-AAD1-4294DBC508F3}" dt="2024-04-08T08:30:14.532" v="3162" actId="47"/>
        <pc:sldMkLst>
          <pc:docMk/>
          <pc:sldMk cId="4010728139" sldId="265"/>
        </pc:sldMkLst>
        <pc:spChg chg="mod">
          <ac:chgData name="נועם  אורן" userId="ff08f5b9-11f5-4bd2-ab08-bf37596fc4b7" providerId="ADAL" clId="{CD113A05-B493-4087-AAD1-4294DBC508F3}" dt="2024-04-08T08:04:04.240" v="1642" actId="20577"/>
          <ac:spMkLst>
            <pc:docMk/>
            <pc:sldMk cId="4010728139" sldId="265"/>
            <ac:spMk id="287" creationId="{A08D4A5F-64ED-1411-18A1-808EC3D7667E}"/>
          </ac:spMkLst>
        </pc:spChg>
        <pc:spChg chg="mod">
          <ac:chgData name="נועם  אורן" userId="ff08f5b9-11f5-4bd2-ab08-bf37596fc4b7" providerId="ADAL" clId="{CD113A05-B493-4087-AAD1-4294DBC508F3}" dt="2024-04-08T08:19:41.304" v="2835" actId="20577"/>
          <ac:spMkLst>
            <pc:docMk/>
            <pc:sldMk cId="4010728139" sldId="265"/>
            <ac:spMk id="288" creationId="{76A1F858-B340-1BF0-2D0B-C62CB4077417}"/>
          </ac:spMkLst>
        </pc:spChg>
      </pc:sldChg>
      <pc:sldChg chg="add del">
        <pc:chgData name="נועם  אורן" userId="ff08f5b9-11f5-4bd2-ab08-bf37596fc4b7" providerId="ADAL" clId="{CD113A05-B493-4087-AAD1-4294DBC508F3}" dt="2024-04-07T09:19:20.312" v="189" actId="2696"/>
        <pc:sldMkLst>
          <pc:docMk/>
          <pc:sldMk cId="1056996196" sldId="266"/>
        </pc:sldMkLst>
        <pc:spChg chg="mod">
          <ac:chgData name="נועם  אורן" userId="ff08f5b9-11f5-4bd2-ab08-bf37596fc4b7" providerId="ADAL" clId="{CD113A05-B493-4087-AAD1-4294DBC508F3}" dt="2024-04-07T09:29:16.213" v="290" actId="20577"/>
          <ac:spMkLst>
            <pc:docMk/>
            <pc:sldMk cId="1056996196" sldId="266"/>
            <ac:spMk id="9" creationId="{3BA152E0-F028-1CAD-D1DB-390ECD895BAD}"/>
          </ac:spMkLst>
        </pc:spChg>
        <pc:spChg chg="mod">
          <ac:chgData name="נועם  אורן" userId="ff08f5b9-11f5-4bd2-ab08-bf37596fc4b7" providerId="ADAL" clId="{CD113A05-B493-4087-AAD1-4294DBC508F3}" dt="2024-04-07T09:30:05.615" v="427" actId="14100"/>
          <ac:spMkLst>
            <pc:docMk/>
            <pc:sldMk cId="1056996196" sldId="266"/>
            <ac:spMk id="296" creationId="{CC1B7F27-62A2-75C1-0A55-BE0A0CF1E615}"/>
          </ac:spMkLst>
        </pc:spChg>
        <pc:spChg chg="mod">
          <ac:chgData name="נועם  אורן" userId="ff08f5b9-11f5-4bd2-ab08-bf37596fc4b7" providerId="ADAL" clId="{CD113A05-B493-4087-AAD1-4294DBC508F3}" dt="2024-04-07T09:29:05.124" v="246" actId="20577"/>
          <ac:spMkLst>
            <pc:docMk/>
            <pc:sldMk cId="1056996196" sldId="266"/>
            <ac:spMk id="297" creationId="{DB31D6CA-1BBA-CFF8-55A0-CB2A66D21A64}"/>
          </ac:spMkLst>
        </pc:spChg>
        <pc:spChg chg="mod">
          <ac:chgData name="נועם  אורן" userId="ff08f5b9-11f5-4bd2-ab08-bf37596fc4b7" providerId="ADAL" clId="{CD113A05-B493-4087-AAD1-4294DBC508F3}" dt="2024-04-07T10:25:59.891" v="913" actId="20577"/>
          <ac:spMkLst>
            <pc:docMk/>
            <pc:sldMk cId="1056996196" sldId="266"/>
            <ac:spMk id="298" creationId="{3209DB64-72CB-8E7B-0996-0C2ADCA9749F}"/>
          </ac:spMkLst>
        </pc:spChg>
        <pc:picChg chg="add mod">
          <ac:chgData name="נועם  אורן" userId="ff08f5b9-11f5-4bd2-ab08-bf37596fc4b7" providerId="ADAL" clId="{CD113A05-B493-4087-AAD1-4294DBC508F3}" dt="2024-04-07T09:28:21.931" v="200" actId="14100"/>
          <ac:picMkLst>
            <pc:docMk/>
            <pc:sldMk cId="1056996196" sldId="266"/>
            <ac:picMk id="2050" creationId="{455E8EA3-F690-2699-2D91-E49A10E820AE}"/>
          </ac:picMkLst>
        </pc:picChg>
        <pc:picChg chg="del">
          <ac:chgData name="נועם  אורן" userId="ff08f5b9-11f5-4bd2-ab08-bf37596fc4b7" providerId="ADAL" clId="{CD113A05-B493-4087-AAD1-4294DBC508F3}" dt="2024-04-07T09:28:06.975" v="195" actId="478"/>
          <ac:picMkLst>
            <pc:docMk/>
            <pc:sldMk cId="1056996196" sldId="266"/>
            <ac:picMk id="10242" creationId="{1ED48CBA-609A-24AD-9AFC-06BE54F658EE}"/>
          </ac:picMkLst>
        </pc:picChg>
      </pc:sldChg>
      <pc:sldChg chg="add del ord setBg">
        <pc:chgData name="נועם  אורן" userId="ff08f5b9-11f5-4bd2-ab08-bf37596fc4b7" providerId="ADAL" clId="{CD113A05-B493-4087-AAD1-4294DBC508F3}" dt="2024-04-07T09:27:34.505" v="193" actId="2696"/>
        <pc:sldMkLst>
          <pc:docMk/>
          <pc:sldMk cId="2503407742" sldId="266"/>
        </pc:sldMkLst>
      </pc:sldChg>
      <pc:sldChg chg="add del">
        <pc:chgData name="נועם  אורן" userId="ff08f5b9-11f5-4bd2-ab08-bf37596fc4b7" providerId="ADAL" clId="{CD113A05-B493-4087-AAD1-4294DBC508F3}" dt="2024-04-07T09:19:14.080" v="188" actId="2696"/>
        <pc:sldMkLst>
          <pc:docMk/>
          <pc:sldMk cId="0" sldId="267"/>
        </pc:sldMkLst>
      </pc:sldChg>
      <pc:sldChg chg="addSp modSp add del mod">
        <pc:chgData name="נועם  אורן" userId="ff08f5b9-11f5-4bd2-ab08-bf37596fc4b7" providerId="ADAL" clId="{CD113A05-B493-4087-AAD1-4294DBC508F3}" dt="2024-04-08T08:11:01.073" v="2150" actId="47"/>
        <pc:sldMkLst>
          <pc:docMk/>
          <pc:sldMk cId="318473199" sldId="269"/>
        </pc:sldMkLst>
        <pc:spChg chg="add mod">
          <ac:chgData name="נועם  אורן" userId="ff08f5b9-11f5-4bd2-ab08-bf37596fc4b7" providerId="ADAL" clId="{CD113A05-B493-4087-AAD1-4294DBC508F3}" dt="2024-04-07T11:17:21.974" v="1541" actId="14100"/>
          <ac:spMkLst>
            <pc:docMk/>
            <pc:sldMk cId="318473199" sldId="269"/>
            <ac:spMk id="3" creationId="{DCFABAE5-011A-04A1-AA81-444505107477}"/>
          </ac:spMkLst>
        </pc:spChg>
        <pc:spChg chg="mod">
          <ac:chgData name="נועם  אורן" userId="ff08f5b9-11f5-4bd2-ab08-bf37596fc4b7" providerId="ADAL" clId="{CD113A05-B493-4087-AAD1-4294DBC508F3}" dt="2024-04-07T11:13:09.347" v="1438" actId="20577"/>
          <ac:spMkLst>
            <pc:docMk/>
            <pc:sldMk cId="318473199" sldId="269"/>
            <ac:spMk id="333" creationId="{66A24BF2-36DB-B9A3-A13B-E97F31750493}"/>
          </ac:spMkLst>
        </pc:spChg>
        <pc:spChg chg="mod">
          <ac:chgData name="נועם  אורן" userId="ff08f5b9-11f5-4bd2-ab08-bf37596fc4b7" providerId="ADAL" clId="{CD113A05-B493-4087-AAD1-4294DBC508F3}" dt="2024-04-07T11:16:59.101" v="1535" actId="1076"/>
          <ac:spMkLst>
            <pc:docMk/>
            <pc:sldMk cId="318473199" sldId="269"/>
            <ac:spMk id="334" creationId="{2B1DDEBE-A973-F435-643D-FFC660FAEC34}"/>
          </ac:spMkLst>
        </pc:spChg>
        <pc:spChg chg="mod">
          <ac:chgData name="נועם  אורן" userId="ff08f5b9-11f5-4bd2-ab08-bf37596fc4b7" providerId="ADAL" clId="{CD113A05-B493-4087-AAD1-4294DBC508F3}" dt="2024-04-07T11:17:07.262" v="1537" actId="1076"/>
          <ac:spMkLst>
            <pc:docMk/>
            <pc:sldMk cId="318473199" sldId="269"/>
            <ac:spMk id="336" creationId="{34A61797-F986-B851-72BB-DF0DFD8F9834}"/>
          </ac:spMkLst>
        </pc:spChg>
        <pc:spChg chg="mod">
          <ac:chgData name="נועם  אורן" userId="ff08f5b9-11f5-4bd2-ab08-bf37596fc4b7" providerId="ADAL" clId="{CD113A05-B493-4087-AAD1-4294DBC508F3}" dt="2024-04-07T11:16:59.101" v="1535" actId="1076"/>
          <ac:spMkLst>
            <pc:docMk/>
            <pc:sldMk cId="318473199" sldId="269"/>
            <ac:spMk id="339" creationId="{C3049D2F-C142-BFB8-F978-67BDF4D90740}"/>
          </ac:spMkLst>
        </pc:spChg>
        <pc:spChg chg="mod">
          <ac:chgData name="נועם  אורן" userId="ff08f5b9-11f5-4bd2-ab08-bf37596fc4b7" providerId="ADAL" clId="{CD113A05-B493-4087-AAD1-4294DBC508F3}" dt="2024-04-07T11:17:07.262" v="1537" actId="1076"/>
          <ac:spMkLst>
            <pc:docMk/>
            <pc:sldMk cId="318473199" sldId="269"/>
            <ac:spMk id="340" creationId="{99CA3A7D-AC75-CEFA-EEF2-624AF4578C4D}"/>
          </ac:spMkLst>
        </pc:spChg>
        <pc:picChg chg="add mod">
          <ac:chgData name="נועם  אורן" userId="ff08f5b9-11f5-4bd2-ab08-bf37596fc4b7" providerId="ADAL" clId="{CD113A05-B493-4087-AAD1-4294DBC508F3}" dt="2024-04-07T11:17:15.440" v="1540" actId="1076"/>
          <ac:picMkLst>
            <pc:docMk/>
            <pc:sldMk cId="318473199" sldId="269"/>
            <ac:picMk id="3074" creationId="{6F1E7123-2AB4-AC11-F07B-7859171EEF49}"/>
          </ac:picMkLst>
        </pc:picChg>
        <pc:picChg chg="mod">
          <ac:chgData name="נועם  אורן" userId="ff08f5b9-11f5-4bd2-ab08-bf37596fc4b7" providerId="ADAL" clId="{CD113A05-B493-4087-AAD1-4294DBC508F3}" dt="2024-04-07T11:17:09.832" v="1538" actId="1076"/>
          <ac:picMkLst>
            <pc:docMk/>
            <pc:sldMk cId="318473199" sldId="269"/>
            <ac:picMk id="8194" creationId="{DD652D39-E3D0-712F-2702-A640B5C741DE}"/>
          </ac:picMkLst>
        </pc:picChg>
        <pc:picChg chg="mod">
          <ac:chgData name="נועם  אורן" userId="ff08f5b9-11f5-4bd2-ab08-bf37596fc4b7" providerId="ADAL" clId="{CD113A05-B493-4087-AAD1-4294DBC508F3}" dt="2024-04-07T11:17:02.270" v="1536" actId="1076"/>
          <ac:picMkLst>
            <pc:docMk/>
            <pc:sldMk cId="318473199" sldId="269"/>
            <ac:picMk id="8196" creationId="{EFDF00F9-50EA-61C8-72B3-1B3A493FD637}"/>
          </ac:picMkLst>
        </pc:picChg>
      </pc:sldChg>
      <pc:sldChg chg="addSp delSp modSp add del mod ord">
        <pc:chgData name="נועם  אורן" userId="ff08f5b9-11f5-4bd2-ab08-bf37596fc4b7" providerId="ADAL" clId="{CD113A05-B493-4087-AAD1-4294DBC508F3}" dt="2024-04-07T11:05:51.008" v="1340" actId="2696"/>
        <pc:sldMkLst>
          <pc:docMk/>
          <pc:sldMk cId="2786784738" sldId="269"/>
        </pc:sldMkLst>
        <pc:spChg chg="add del mod">
          <ac:chgData name="נועם  אורן" userId="ff08f5b9-11f5-4bd2-ab08-bf37596fc4b7" providerId="ADAL" clId="{CD113A05-B493-4087-AAD1-4294DBC508F3}" dt="2024-04-07T11:05:42.439" v="1337" actId="478"/>
          <ac:spMkLst>
            <pc:docMk/>
            <pc:sldMk cId="2786784738" sldId="269"/>
            <ac:spMk id="3" creationId="{EC89A932-2CB8-DD06-852E-D3A4269C77AC}"/>
          </ac:spMkLst>
        </pc:spChg>
        <pc:spChg chg="del">
          <ac:chgData name="נועם  אורן" userId="ff08f5b9-11f5-4bd2-ab08-bf37596fc4b7" providerId="ADAL" clId="{CD113A05-B493-4087-AAD1-4294DBC508F3}" dt="2024-04-07T09:18:12.736" v="173" actId="478"/>
          <ac:spMkLst>
            <pc:docMk/>
            <pc:sldMk cId="2786784738" sldId="269"/>
            <ac:spMk id="12" creationId="{CD072E5F-B40B-672D-2129-C4F4D6A5EE43}"/>
          </ac:spMkLst>
        </pc:spChg>
        <pc:spChg chg="mod">
          <ac:chgData name="נועם  אורן" userId="ff08f5b9-11f5-4bd2-ab08-bf37596fc4b7" providerId="ADAL" clId="{CD113A05-B493-4087-AAD1-4294DBC508F3}" dt="2024-04-07T09:13:02.895" v="38" actId="20577"/>
          <ac:spMkLst>
            <pc:docMk/>
            <pc:sldMk cId="2786784738" sldId="269"/>
            <ac:spMk id="333" creationId="{46FD57D7-BB48-9233-8929-0B5DC3DEA88F}"/>
          </ac:spMkLst>
        </pc:spChg>
        <pc:spChg chg="del mod">
          <ac:chgData name="נועם  אורן" userId="ff08f5b9-11f5-4bd2-ab08-bf37596fc4b7" providerId="ADAL" clId="{CD113A05-B493-4087-AAD1-4294DBC508F3}" dt="2024-04-07T09:18:24.555" v="175" actId="21"/>
          <ac:spMkLst>
            <pc:docMk/>
            <pc:sldMk cId="2786784738" sldId="269"/>
            <ac:spMk id="337" creationId="{83D3986F-2DB5-D4A9-AC77-D613C6F4282F}"/>
          </ac:spMkLst>
        </pc:spChg>
      </pc:sldChg>
      <pc:sldChg chg="add del">
        <pc:chgData name="נועם  אורן" userId="ff08f5b9-11f5-4bd2-ab08-bf37596fc4b7" providerId="ADAL" clId="{CD113A05-B493-4087-AAD1-4294DBC508F3}" dt="2024-04-07T09:19:20.312" v="189" actId="2696"/>
        <pc:sldMkLst>
          <pc:docMk/>
          <pc:sldMk cId="0" sldId="272"/>
        </pc:sldMkLst>
      </pc:sldChg>
      <pc:sldChg chg="delSp modSp add del mod delAnim">
        <pc:chgData name="נועם  אורן" userId="ff08f5b9-11f5-4bd2-ab08-bf37596fc4b7" providerId="ADAL" clId="{CD113A05-B493-4087-AAD1-4294DBC508F3}" dt="2024-04-07T11:06:54.946" v="1412" actId="47"/>
        <pc:sldMkLst>
          <pc:docMk/>
          <pc:sldMk cId="2127701284" sldId="272"/>
        </pc:sldMkLst>
        <pc:spChg chg="mod">
          <ac:chgData name="נועם  אורן" userId="ff08f5b9-11f5-4bd2-ab08-bf37596fc4b7" providerId="ADAL" clId="{CD113A05-B493-4087-AAD1-4294DBC508F3}" dt="2024-04-07T11:06:34.050" v="1405" actId="1076"/>
          <ac:spMkLst>
            <pc:docMk/>
            <pc:sldMk cId="2127701284" sldId="272"/>
            <ac:spMk id="387" creationId="{E19F2DF5-30D7-8B4F-F8A3-36F2BFB358CA}"/>
          </ac:spMkLst>
        </pc:spChg>
        <pc:grpChg chg="del">
          <ac:chgData name="נועם  אורן" userId="ff08f5b9-11f5-4bd2-ab08-bf37596fc4b7" providerId="ADAL" clId="{CD113A05-B493-4087-AAD1-4294DBC508F3}" dt="2024-04-07T11:06:14.697" v="1345" actId="478"/>
          <ac:grpSpMkLst>
            <pc:docMk/>
            <pc:sldMk cId="2127701284" sldId="272"/>
            <ac:grpSpMk id="390" creationId="{58D74537-C0CD-24CC-9F17-E64165FA23BC}"/>
          </ac:grpSpMkLst>
        </pc:grpChg>
        <pc:picChg chg="del">
          <ac:chgData name="נועם  אורן" userId="ff08f5b9-11f5-4bd2-ab08-bf37596fc4b7" providerId="ADAL" clId="{CD113A05-B493-4087-AAD1-4294DBC508F3}" dt="2024-04-07T11:06:12.924" v="1344" actId="478"/>
          <ac:picMkLst>
            <pc:docMk/>
            <pc:sldMk cId="2127701284" sldId="272"/>
            <ac:picMk id="3" creationId="{4E6A86B6-D70E-21C8-22C9-37C42BA3D865}"/>
          </ac:picMkLst>
        </pc:picChg>
      </pc:sldChg>
      <pc:sldChg chg="add del ord setBg">
        <pc:chgData name="נועם  אורן" userId="ff08f5b9-11f5-4bd2-ab08-bf37596fc4b7" providerId="ADAL" clId="{CD113A05-B493-4087-AAD1-4294DBC508F3}" dt="2024-04-07T11:06:07.570" v="1342" actId="2696"/>
        <pc:sldMkLst>
          <pc:docMk/>
          <pc:sldMk cId="3750355998" sldId="272"/>
        </pc:sldMkLst>
      </pc:sldChg>
      <pc:sldChg chg="modSp del mod ord">
        <pc:chgData name="נועם  אורן" userId="ff08f5b9-11f5-4bd2-ab08-bf37596fc4b7" providerId="ADAL" clId="{CD113A05-B493-4087-AAD1-4294DBC508F3}" dt="2024-04-07T11:13:14.761" v="1439" actId="47"/>
        <pc:sldMkLst>
          <pc:docMk/>
          <pc:sldMk cId="2473694329" sldId="305"/>
        </pc:sldMkLst>
        <pc:spChg chg="mod">
          <ac:chgData name="נועם  אורן" userId="ff08f5b9-11f5-4bd2-ab08-bf37596fc4b7" providerId="ADAL" clId="{CD113A05-B493-4087-AAD1-4294DBC508F3}" dt="2024-04-07T11:06:49.759" v="1409" actId="1076"/>
          <ac:spMkLst>
            <pc:docMk/>
            <pc:sldMk cId="2473694329" sldId="305"/>
            <ac:spMk id="16" creationId="{5870A148-D4B4-8DD4-EBD7-6D78D11F8392}"/>
          </ac:spMkLst>
        </pc:spChg>
      </pc:sldChg>
      <pc:sldChg chg="addSp delSp modSp del mod ord modAnim">
        <pc:chgData name="נועם  אורן" userId="ff08f5b9-11f5-4bd2-ab08-bf37596fc4b7" providerId="ADAL" clId="{CD113A05-B493-4087-AAD1-4294DBC508F3}" dt="2024-04-07T11:05:51.008" v="1340" actId="2696"/>
        <pc:sldMkLst>
          <pc:docMk/>
          <pc:sldMk cId="1796883515" sldId="308"/>
        </pc:sldMkLst>
        <pc:spChg chg="mod">
          <ac:chgData name="נועם  אורן" userId="ff08f5b9-11f5-4bd2-ab08-bf37596fc4b7" providerId="ADAL" clId="{CD113A05-B493-4087-AAD1-4294DBC508F3}" dt="2024-04-07T09:14:25.690" v="80" actId="20577"/>
          <ac:spMkLst>
            <pc:docMk/>
            <pc:sldMk cId="1796883515" sldId="308"/>
            <ac:spMk id="8" creationId="{52680F00-2F9D-5711-E723-E521BF6F4595}"/>
          </ac:spMkLst>
        </pc:spChg>
        <pc:spChg chg="mod">
          <ac:chgData name="נועם  אורן" userId="ff08f5b9-11f5-4bd2-ab08-bf37596fc4b7" providerId="ADAL" clId="{CD113A05-B493-4087-AAD1-4294DBC508F3}" dt="2024-04-07T09:16:34.711" v="146"/>
          <ac:spMkLst>
            <pc:docMk/>
            <pc:sldMk cId="1796883515" sldId="308"/>
            <ac:spMk id="10" creationId="{3F316ABD-9F5F-57E1-0A0D-B88954753AE6}"/>
          </ac:spMkLst>
        </pc:spChg>
        <pc:spChg chg="mod">
          <ac:chgData name="נועם  אורן" userId="ff08f5b9-11f5-4bd2-ab08-bf37596fc4b7" providerId="ADAL" clId="{CD113A05-B493-4087-AAD1-4294DBC508F3}" dt="2024-04-07T09:17:55.283" v="147" actId="20577"/>
          <ac:spMkLst>
            <pc:docMk/>
            <pc:sldMk cId="1796883515" sldId="308"/>
            <ac:spMk id="11" creationId="{0FF93738-2CDD-FC7E-8294-6703006E1C2A}"/>
          </ac:spMkLst>
        </pc:spChg>
        <pc:spChg chg="mod">
          <ac:chgData name="נועם  אורן" userId="ff08f5b9-11f5-4bd2-ab08-bf37596fc4b7" providerId="ADAL" clId="{CD113A05-B493-4087-AAD1-4294DBC508F3}" dt="2024-04-07T09:18:32.685" v="178" actId="1076"/>
          <ac:spMkLst>
            <pc:docMk/>
            <pc:sldMk cId="1796883515" sldId="308"/>
            <ac:spMk id="14" creationId="{880DF61C-C009-84CC-A7DB-00294BF25BCB}"/>
          </ac:spMkLst>
        </pc:spChg>
        <pc:spChg chg="mod">
          <ac:chgData name="נועם  אורן" userId="ff08f5b9-11f5-4bd2-ab08-bf37596fc4b7" providerId="ADAL" clId="{CD113A05-B493-4087-AAD1-4294DBC508F3}" dt="2024-04-07T09:14:20.717" v="63" actId="20577"/>
          <ac:spMkLst>
            <pc:docMk/>
            <pc:sldMk cId="1796883515" sldId="308"/>
            <ac:spMk id="16" creationId="{FD088B34-3C5B-FA82-E5E4-BAAA8C752F73}"/>
          </ac:spMkLst>
        </pc:spChg>
        <pc:spChg chg="add mod">
          <ac:chgData name="נועם  אורן" userId="ff08f5b9-11f5-4bd2-ab08-bf37596fc4b7" providerId="ADAL" clId="{CD113A05-B493-4087-AAD1-4294DBC508F3}" dt="2024-04-07T09:19:01.352" v="186" actId="1076"/>
          <ac:spMkLst>
            <pc:docMk/>
            <pc:sldMk cId="1796883515" sldId="308"/>
            <ac:spMk id="337" creationId="{83D3986F-2DB5-D4A9-AC77-D613C6F4282F}"/>
          </ac:spMkLst>
        </pc:spChg>
        <pc:picChg chg="del">
          <ac:chgData name="נועם  אורן" userId="ff08f5b9-11f5-4bd2-ab08-bf37596fc4b7" providerId="ADAL" clId="{CD113A05-B493-4087-AAD1-4294DBC508F3}" dt="2024-04-07T09:13:37.835" v="41" actId="478"/>
          <ac:picMkLst>
            <pc:docMk/>
            <pc:sldMk cId="1796883515" sldId="308"/>
            <ac:picMk id="7" creationId="{44DF7888-B732-497A-10A7-9478DACB34C2}"/>
          </ac:picMkLst>
        </pc:picChg>
        <pc:picChg chg="add mod">
          <ac:chgData name="נועם  אורן" userId="ff08f5b9-11f5-4bd2-ab08-bf37596fc4b7" providerId="ADAL" clId="{CD113A05-B493-4087-AAD1-4294DBC508F3}" dt="2024-04-07T09:18:08.059" v="172" actId="1076"/>
          <ac:picMkLst>
            <pc:docMk/>
            <pc:sldMk cId="1796883515" sldId="308"/>
            <ac:picMk id="1026" creationId="{99F3BC8D-829B-897E-C5B7-903E02BD0D3C}"/>
          </ac:picMkLst>
        </pc:picChg>
      </pc:sldChg>
      <pc:sldChg chg="add ord">
        <pc:chgData name="נועם  אורן" userId="ff08f5b9-11f5-4bd2-ab08-bf37596fc4b7" providerId="ADAL" clId="{CD113A05-B493-4087-AAD1-4294DBC508F3}" dt="2024-04-07T11:16:14.230" v="1526"/>
        <pc:sldMkLst>
          <pc:docMk/>
          <pc:sldMk cId="3478070037" sldId="308"/>
        </pc:sldMkLst>
      </pc:sldChg>
      <pc:sldChg chg="add del">
        <pc:chgData name="נועם  אורן" userId="ff08f5b9-11f5-4bd2-ab08-bf37596fc4b7" providerId="ADAL" clId="{CD113A05-B493-4087-AAD1-4294DBC508F3}" dt="2024-04-07T09:19:20.312" v="189" actId="2696"/>
        <pc:sldMkLst>
          <pc:docMk/>
          <pc:sldMk cId="1020423142" sldId="312"/>
        </pc:sldMkLst>
      </pc:sldChg>
      <pc:sldChg chg="add del">
        <pc:chgData name="נועם  אורן" userId="ff08f5b9-11f5-4bd2-ab08-bf37596fc4b7" providerId="ADAL" clId="{CD113A05-B493-4087-AAD1-4294DBC508F3}" dt="2024-04-07T09:19:20.312" v="189" actId="2696"/>
        <pc:sldMkLst>
          <pc:docMk/>
          <pc:sldMk cId="3083012316" sldId="313"/>
        </pc:sldMkLst>
      </pc:sldChg>
      <pc:sldChg chg="modSp add mod modTransition">
        <pc:chgData name="נועם  אורן" userId="ff08f5b9-11f5-4bd2-ab08-bf37596fc4b7" providerId="ADAL" clId="{CD113A05-B493-4087-AAD1-4294DBC508F3}" dt="2024-04-08T08:58:17.424" v="4000" actId="1076"/>
        <pc:sldMkLst>
          <pc:docMk/>
          <pc:sldMk cId="4032593739" sldId="315"/>
        </pc:sldMkLst>
        <pc:spChg chg="mod">
          <ac:chgData name="נועם  אורן" userId="ff08f5b9-11f5-4bd2-ab08-bf37596fc4b7" providerId="ADAL" clId="{CD113A05-B493-4087-AAD1-4294DBC508F3}" dt="2024-04-08T08:58:17.424" v="4000" actId="1076"/>
          <ac:spMkLst>
            <pc:docMk/>
            <pc:sldMk cId="4032593739" sldId="315"/>
            <ac:spMk id="9" creationId="{D0D21177-0399-419D-D604-0D1442B769BF}"/>
          </ac:spMkLst>
        </pc:spChg>
        <pc:spChg chg="mod">
          <ac:chgData name="נועם  אורן" userId="ff08f5b9-11f5-4bd2-ab08-bf37596fc4b7" providerId="ADAL" clId="{CD113A05-B493-4087-AAD1-4294DBC508F3}" dt="2024-04-08T08:58:17.424" v="4000" actId="1076"/>
          <ac:spMkLst>
            <pc:docMk/>
            <pc:sldMk cId="4032593739" sldId="315"/>
            <ac:spMk id="296" creationId="{B35DE2AA-8520-0E66-FA68-EA4588605DDC}"/>
          </ac:spMkLst>
        </pc:spChg>
        <pc:spChg chg="mod">
          <ac:chgData name="נועם  אורן" userId="ff08f5b9-11f5-4bd2-ab08-bf37596fc4b7" providerId="ADAL" clId="{CD113A05-B493-4087-AAD1-4294DBC508F3}" dt="2024-04-08T08:58:17.424" v="4000" actId="1076"/>
          <ac:spMkLst>
            <pc:docMk/>
            <pc:sldMk cId="4032593739" sldId="315"/>
            <ac:spMk id="297" creationId="{1ABCD3CD-A4E2-CA5F-FA36-26E6F6BC7249}"/>
          </ac:spMkLst>
        </pc:spChg>
        <pc:spChg chg="mod">
          <ac:chgData name="נועם  אורן" userId="ff08f5b9-11f5-4bd2-ab08-bf37596fc4b7" providerId="ADAL" clId="{CD113A05-B493-4087-AAD1-4294DBC508F3}" dt="2024-04-08T08:58:05.913" v="3999" actId="14100"/>
          <ac:spMkLst>
            <pc:docMk/>
            <pc:sldMk cId="4032593739" sldId="315"/>
            <ac:spMk id="298" creationId="{85A6F65F-8B67-E403-DFCE-BAC28764B9C9}"/>
          </ac:spMkLst>
        </pc:spChg>
        <pc:picChg chg="mod">
          <ac:chgData name="נועם  אורן" userId="ff08f5b9-11f5-4bd2-ab08-bf37596fc4b7" providerId="ADAL" clId="{CD113A05-B493-4087-AAD1-4294DBC508F3}" dt="2024-04-08T08:58:01.692" v="3998" actId="14100"/>
          <ac:picMkLst>
            <pc:docMk/>
            <pc:sldMk cId="4032593739" sldId="315"/>
            <ac:picMk id="2050" creationId="{2F81EF27-1B35-71A2-B361-9FD1A72C335E}"/>
          </ac:picMkLst>
        </pc:picChg>
        <pc:cxnChg chg="mod">
          <ac:chgData name="נועם  אורן" userId="ff08f5b9-11f5-4bd2-ab08-bf37596fc4b7" providerId="ADAL" clId="{CD113A05-B493-4087-AAD1-4294DBC508F3}" dt="2024-04-08T08:58:17.424" v="4000" actId="1076"/>
          <ac:cxnSpMkLst>
            <pc:docMk/>
            <pc:sldMk cId="4032593739" sldId="315"/>
            <ac:cxnSpMk id="299" creationId="{8673D285-C786-B027-44E6-8EFA8038C08C}"/>
          </ac:cxnSpMkLst>
        </pc:cxnChg>
      </pc:sldChg>
      <pc:sldChg chg="modSp new del mod">
        <pc:chgData name="נועם  אורן" userId="ff08f5b9-11f5-4bd2-ab08-bf37596fc4b7" providerId="ADAL" clId="{CD113A05-B493-4087-AAD1-4294DBC508F3}" dt="2024-04-08T08:02:29.441" v="1546" actId="47"/>
        <pc:sldMkLst>
          <pc:docMk/>
          <pc:sldMk cId="3788408382" sldId="316"/>
        </pc:sldMkLst>
        <pc:spChg chg="mod">
          <ac:chgData name="נועם  אורן" userId="ff08f5b9-11f5-4bd2-ab08-bf37596fc4b7" providerId="ADAL" clId="{CD113A05-B493-4087-AAD1-4294DBC508F3}" dt="2024-04-07T11:13:50.007" v="1517" actId="20577"/>
          <ac:spMkLst>
            <pc:docMk/>
            <pc:sldMk cId="3788408382" sldId="316"/>
            <ac:spMk id="2" creationId="{92E42AFC-4EBB-2045-0209-0186FF3D9A1F}"/>
          </ac:spMkLst>
        </pc:spChg>
      </pc:sldChg>
      <pc:sldChg chg="add del">
        <pc:chgData name="נועם  אורן" userId="ff08f5b9-11f5-4bd2-ab08-bf37596fc4b7" providerId="ADAL" clId="{CD113A05-B493-4087-AAD1-4294DBC508F3}" dt="2024-04-07T11:16:12.015" v="1524" actId="47"/>
        <pc:sldMkLst>
          <pc:docMk/>
          <pc:sldMk cId="1693456978" sldId="317"/>
        </pc:sldMkLst>
      </pc:sldChg>
      <pc:sldChg chg="modSp add mod">
        <pc:chgData name="נועם  אורן" userId="ff08f5b9-11f5-4bd2-ab08-bf37596fc4b7" providerId="ADAL" clId="{CD113A05-B493-4087-AAD1-4294DBC508F3}" dt="2024-04-07T11:17:57.051" v="1543" actId="948"/>
        <pc:sldMkLst>
          <pc:docMk/>
          <pc:sldMk cId="3932843360" sldId="317"/>
        </pc:sldMkLst>
        <pc:spChg chg="mod">
          <ac:chgData name="נועם  אורן" userId="ff08f5b9-11f5-4bd2-ab08-bf37596fc4b7" providerId="ADAL" clId="{CD113A05-B493-4087-AAD1-4294DBC508F3}" dt="2024-04-07T11:17:57.051" v="1543" actId="948"/>
          <ac:spMkLst>
            <pc:docMk/>
            <pc:sldMk cId="3932843360" sldId="317"/>
            <ac:spMk id="3" creationId="{4230B57E-53AB-2ED2-84B9-CC9D3CDEAE79}"/>
          </ac:spMkLst>
        </pc:spChg>
      </pc:sldChg>
      <pc:sldChg chg="delSp modSp add mod delAnim">
        <pc:chgData name="נועם  אורן" userId="ff08f5b9-11f5-4bd2-ab08-bf37596fc4b7" providerId="ADAL" clId="{CD113A05-B493-4087-AAD1-4294DBC508F3}" dt="2024-04-08T08:08:55.460" v="2142" actId="255"/>
        <pc:sldMkLst>
          <pc:docMk/>
          <pc:sldMk cId="1985262743" sldId="318"/>
        </pc:sldMkLst>
        <pc:spChg chg="mod">
          <ac:chgData name="נועם  אורן" userId="ff08f5b9-11f5-4bd2-ab08-bf37596fc4b7" providerId="ADAL" clId="{CD113A05-B493-4087-AAD1-4294DBC508F3}" dt="2024-04-08T08:06:54.349" v="2031" actId="20577"/>
          <ac:spMkLst>
            <pc:docMk/>
            <pc:sldMk cId="1985262743" sldId="318"/>
            <ac:spMk id="10" creationId="{F0A6DC20-EFD7-093F-88F7-3FAE11708371}"/>
          </ac:spMkLst>
        </pc:spChg>
        <pc:spChg chg="del">
          <ac:chgData name="נועם  אורן" userId="ff08f5b9-11f5-4bd2-ab08-bf37596fc4b7" providerId="ADAL" clId="{CD113A05-B493-4087-AAD1-4294DBC508F3}" dt="2024-04-08T08:07:28.314" v="2032" actId="478"/>
          <ac:spMkLst>
            <pc:docMk/>
            <pc:sldMk cId="1985262743" sldId="318"/>
            <ac:spMk id="14" creationId="{FCE58DE6-823A-A452-1935-8A82E195BD7A}"/>
          </ac:spMkLst>
        </pc:spChg>
        <pc:spChg chg="mod">
          <ac:chgData name="נועם  אורן" userId="ff08f5b9-11f5-4bd2-ab08-bf37596fc4b7" providerId="ADAL" clId="{CD113A05-B493-4087-AAD1-4294DBC508F3}" dt="2024-04-08T08:08:55.460" v="2142" actId="255"/>
          <ac:spMkLst>
            <pc:docMk/>
            <pc:sldMk cId="1985262743" sldId="318"/>
            <ac:spMk id="337" creationId="{F9AFC3A6-3AAD-8640-B27C-651772869C58}"/>
          </ac:spMkLst>
        </pc:spChg>
      </pc:sldChg>
      <pc:sldChg chg="addSp delSp modSp new mod">
        <pc:chgData name="נועם  אורן" userId="ff08f5b9-11f5-4bd2-ab08-bf37596fc4b7" providerId="ADAL" clId="{CD113A05-B493-4087-AAD1-4294DBC508F3}" dt="2024-04-08T08:11:06.581" v="2151" actId="14100"/>
        <pc:sldMkLst>
          <pc:docMk/>
          <pc:sldMk cId="1546255260" sldId="319"/>
        </pc:sldMkLst>
        <pc:spChg chg="del">
          <ac:chgData name="נועם  אורן" userId="ff08f5b9-11f5-4bd2-ab08-bf37596fc4b7" providerId="ADAL" clId="{CD113A05-B493-4087-AAD1-4294DBC508F3}" dt="2024-04-08T08:10:44.716" v="2146" actId="478"/>
          <ac:spMkLst>
            <pc:docMk/>
            <pc:sldMk cId="1546255260" sldId="319"/>
            <ac:spMk id="2" creationId="{69A856C5-C5B9-481A-0D8E-EB11228F7D51}"/>
          </ac:spMkLst>
        </pc:spChg>
        <pc:spChg chg="del">
          <ac:chgData name="נועם  אורן" userId="ff08f5b9-11f5-4bd2-ab08-bf37596fc4b7" providerId="ADAL" clId="{CD113A05-B493-4087-AAD1-4294DBC508F3}" dt="2024-04-08T08:10:44.716" v="2146" actId="478"/>
          <ac:spMkLst>
            <pc:docMk/>
            <pc:sldMk cId="1546255260" sldId="319"/>
            <ac:spMk id="3" creationId="{20F71D43-B1B3-A5D7-2DE7-D4C269098501}"/>
          </ac:spMkLst>
        </pc:spChg>
        <pc:spChg chg="del">
          <ac:chgData name="נועם  אורן" userId="ff08f5b9-11f5-4bd2-ab08-bf37596fc4b7" providerId="ADAL" clId="{CD113A05-B493-4087-AAD1-4294DBC508F3}" dt="2024-04-08T08:10:44.716" v="2146" actId="478"/>
          <ac:spMkLst>
            <pc:docMk/>
            <pc:sldMk cId="1546255260" sldId="319"/>
            <ac:spMk id="4" creationId="{A7DE2DD3-2DD0-1D82-0E3E-4AC8EAE37DC5}"/>
          </ac:spMkLst>
        </pc:spChg>
        <pc:spChg chg="del">
          <ac:chgData name="נועם  אורן" userId="ff08f5b9-11f5-4bd2-ab08-bf37596fc4b7" providerId="ADAL" clId="{CD113A05-B493-4087-AAD1-4294DBC508F3}" dt="2024-04-08T08:10:44.716" v="2146" actId="478"/>
          <ac:spMkLst>
            <pc:docMk/>
            <pc:sldMk cId="1546255260" sldId="319"/>
            <ac:spMk id="5" creationId="{F07A8B5D-5539-21D8-BABA-AE7B7713669C}"/>
          </ac:spMkLst>
        </pc:spChg>
        <pc:spChg chg="del">
          <ac:chgData name="נועם  אורן" userId="ff08f5b9-11f5-4bd2-ab08-bf37596fc4b7" providerId="ADAL" clId="{CD113A05-B493-4087-AAD1-4294DBC508F3}" dt="2024-04-08T08:10:44.716" v="2146" actId="478"/>
          <ac:spMkLst>
            <pc:docMk/>
            <pc:sldMk cId="1546255260" sldId="319"/>
            <ac:spMk id="6" creationId="{777BABA3-0BA3-2F27-F800-C7AE8502E35B}"/>
          </ac:spMkLst>
        </pc:spChg>
        <pc:spChg chg="del">
          <ac:chgData name="נועם  אורן" userId="ff08f5b9-11f5-4bd2-ab08-bf37596fc4b7" providerId="ADAL" clId="{CD113A05-B493-4087-AAD1-4294DBC508F3}" dt="2024-04-08T08:10:44.716" v="2146" actId="478"/>
          <ac:spMkLst>
            <pc:docMk/>
            <pc:sldMk cId="1546255260" sldId="319"/>
            <ac:spMk id="7" creationId="{1D27B79C-F0DB-BDD0-B380-3BAE81A82C69}"/>
          </ac:spMkLst>
        </pc:spChg>
        <pc:spChg chg="del">
          <ac:chgData name="נועם  אורן" userId="ff08f5b9-11f5-4bd2-ab08-bf37596fc4b7" providerId="ADAL" clId="{CD113A05-B493-4087-AAD1-4294DBC508F3}" dt="2024-04-08T08:10:44.716" v="2146" actId="478"/>
          <ac:spMkLst>
            <pc:docMk/>
            <pc:sldMk cId="1546255260" sldId="319"/>
            <ac:spMk id="8" creationId="{4F429EEB-2936-2986-51D0-B007372636AE}"/>
          </ac:spMkLst>
        </pc:spChg>
        <pc:spChg chg="add mod">
          <ac:chgData name="נועם  אורן" userId="ff08f5b9-11f5-4bd2-ab08-bf37596fc4b7" providerId="ADAL" clId="{CD113A05-B493-4087-AAD1-4294DBC508F3}" dt="2024-04-08T08:10:45.169" v="2147"/>
          <ac:spMkLst>
            <pc:docMk/>
            <pc:sldMk cId="1546255260" sldId="319"/>
            <ac:spMk id="9" creationId="{62BC3692-15A6-2A28-4E99-599208AC2B98}"/>
          </ac:spMkLst>
        </pc:spChg>
        <pc:spChg chg="add mod">
          <ac:chgData name="נועם  אורן" userId="ff08f5b9-11f5-4bd2-ab08-bf37596fc4b7" providerId="ADAL" clId="{CD113A05-B493-4087-AAD1-4294DBC508F3}" dt="2024-04-08T08:10:49.489" v="2148"/>
          <ac:spMkLst>
            <pc:docMk/>
            <pc:sldMk cId="1546255260" sldId="319"/>
            <ac:spMk id="10" creationId="{B72B5F38-05D8-75B8-5C6B-3BDA98C6C958}"/>
          </ac:spMkLst>
        </pc:spChg>
        <pc:spChg chg="add mod">
          <ac:chgData name="נועם  אורן" userId="ff08f5b9-11f5-4bd2-ab08-bf37596fc4b7" providerId="ADAL" clId="{CD113A05-B493-4087-AAD1-4294DBC508F3}" dt="2024-04-08T08:10:45.169" v="2147"/>
          <ac:spMkLst>
            <pc:docMk/>
            <pc:sldMk cId="1546255260" sldId="319"/>
            <ac:spMk id="12" creationId="{979B1F8C-773F-E29A-F9DC-70019822BF45}"/>
          </ac:spMkLst>
        </pc:spChg>
        <pc:spChg chg="add mod">
          <ac:chgData name="נועם  אורן" userId="ff08f5b9-11f5-4bd2-ab08-bf37596fc4b7" providerId="ADAL" clId="{CD113A05-B493-4087-AAD1-4294DBC508F3}" dt="2024-04-08T08:10:45.169" v="2147"/>
          <ac:spMkLst>
            <pc:docMk/>
            <pc:sldMk cId="1546255260" sldId="319"/>
            <ac:spMk id="13" creationId="{BDB29D89-9296-9417-4FCB-D1F837757CFF}"/>
          </ac:spMkLst>
        </pc:spChg>
        <pc:spChg chg="add mod">
          <ac:chgData name="נועם  אורן" userId="ff08f5b9-11f5-4bd2-ab08-bf37596fc4b7" providerId="ADAL" clId="{CD113A05-B493-4087-AAD1-4294DBC508F3}" dt="2024-04-08T08:10:45.169" v="2147"/>
          <ac:spMkLst>
            <pc:docMk/>
            <pc:sldMk cId="1546255260" sldId="319"/>
            <ac:spMk id="14" creationId="{3C05FB13-7A44-0FE2-8028-1E5C03A22EF4}"/>
          </ac:spMkLst>
        </pc:spChg>
        <pc:spChg chg="add mod">
          <ac:chgData name="נועם  אורן" userId="ff08f5b9-11f5-4bd2-ab08-bf37596fc4b7" providerId="ADAL" clId="{CD113A05-B493-4087-AAD1-4294DBC508F3}" dt="2024-04-08T08:10:57.398" v="2149"/>
          <ac:spMkLst>
            <pc:docMk/>
            <pc:sldMk cId="1546255260" sldId="319"/>
            <ac:spMk id="16" creationId="{3668D2A3-C330-CA71-DAF3-CE846B18B543}"/>
          </ac:spMkLst>
        </pc:spChg>
        <pc:spChg chg="add mod">
          <ac:chgData name="נועם  אורן" userId="ff08f5b9-11f5-4bd2-ab08-bf37596fc4b7" providerId="ADAL" clId="{CD113A05-B493-4087-AAD1-4294DBC508F3}" dt="2024-04-08T08:10:57.398" v="2149"/>
          <ac:spMkLst>
            <pc:docMk/>
            <pc:sldMk cId="1546255260" sldId="319"/>
            <ac:spMk id="17" creationId="{4F6CFD04-7F0F-8211-3798-6BACA7F456CB}"/>
          </ac:spMkLst>
        </pc:spChg>
        <pc:spChg chg="add mod">
          <ac:chgData name="נועם  אורן" userId="ff08f5b9-11f5-4bd2-ab08-bf37596fc4b7" providerId="ADAL" clId="{CD113A05-B493-4087-AAD1-4294DBC508F3}" dt="2024-04-08T08:10:57.398" v="2149"/>
          <ac:spMkLst>
            <pc:docMk/>
            <pc:sldMk cId="1546255260" sldId="319"/>
            <ac:spMk id="18" creationId="{91C177BE-05E9-7F54-54A0-76AD6BC5B098}"/>
          </ac:spMkLst>
        </pc:spChg>
        <pc:spChg chg="add mod">
          <ac:chgData name="נועם  אורן" userId="ff08f5b9-11f5-4bd2-ab08-bf37596fc4b7" providerId="ADAL" clId="{CD113A05-B493-4087-AAD1-4294DBC508F3}" dt="2024-04-08T08:10:57.398" v="2149"/>
          <ac:spMkLst>
            <pc:docMk/>
            <pc:sldMk cId="1546255260" sldId="319"/>
            <ac:spMk id="21" creationId="{74A5ED9F-1C6D-38C6-EE24-8CA137195B05}"/>
          </ac:spMkLst>
        </pc:spChg>
        <pc:spChg chg="add mod">
          <ac:chgData name="נועם  אורן" userId="ff08f5b9-11f5-4bd2-ab08-bf37596fc4b7" providerId="ADAL" clId="{CD113A05-B493-4087-AAD1-4294DBC508F3}" dt="2024-04-08T08:10:57.398" v="2149"/>
          <ac:spMkLst>
            <pc:docMk/>
            <pc:sldMk cId="1546255260" sldId="319"/>
            <ac:spMk id="23" creationId="{72776C9E-DCD8-A2C3-5D3A-05DB86BA51A0}"/>
          </ac:spMkLst>
        </pc:spChg>
        <pc:spChg chg="add mod">
          <ac:chgData name="נועם  אורן" userId="ff08f5b9-11f5-4bd2-ab08-bf37596fc4b7" providerId="ADAL" clId="{CD113A05-B493-4087-AAD1-4294DBC508F3}" dt="2024-04-08T08:11:06.581" v="2151" actId="14100"/>
          <ac:spMkLst>
            <pc:docMk/>
            <pc:sldMk cId="1546255260" sldId="319"/>
            <ac:spMk id="24" creationId="{1AB3C535-60A1-5214-0403-00D705A66CFF}"/>
          </ac:spMkLst>
        </pc:spChg>
        <pc:picChg chg="add mod">
          <ac:chgData name="נועם  אורן" userId="ff08f5b9-11f5-4bd2-ab08-bf37596fc4b7" providerId="ADAL" clId="{CD113A05-B493-4087-AAD1-4294DBC508F3}" dt="2024-04-08T08:10:45.169" v="2147"/>
          <ac:picMkLst>
            <pc:docMk/>
            <pc:sldMk cId="1546255260" sldId="319"/>
            <ac:picMk id="15" creationId="{E2396B30-07A8-EB25-0216-2B1B1835570C}"/>
          </ac:picMkLst>
        </pc:picChg>
        <pc:picChg chg="add mod">
          <ac:chgData name="נועם  אורן" userId="ff08f5b9-11f5-4bd2-ab08-bf37596fc4b7" providerId="ADAL" clId="{CD113A05-B493-4087-AAD1-4294DBC508F3}" dt="2024-04-08T08:10:57.398" v="2149"/>
          <ac:picMkLst>
            <pc:docMk/>
            <pc:sldMk cId="1546255260" sldId="319"/>
            <ac:picMk id="20" creationId="{61261A75-69B3-DBD2-10D1-F31E4D62AA7B}"/>
          </ac:picMkLst>
        </pc:picChg>
        <pc:picChg chg="add mod">
          <ac:chgData name="נועם  אורן" userId="ff08f5b9-11f5-4bd2-ab08-bf37596fc4b7" providerId="ADAL" clId="{CD113A05-B493-4087-AAD1-4294DBC508F3}" dt="2024-04-08T08:10:57.398" v="2149"/>
          <ac:picMkLst>
            <pc:docMk/>
            <pc:sldMk cId="1546255260" sldId="319"/>
            <ac:picMk id="22" creationId="{65BF1259-E075-B68C-D01B-1AF0F21BB010}"/>
          </ac:picMkLst>
        </pc:picChg>
        <pc:picChg chg="add mod">
          <ac:chgData name="נועם  אורן" userId="ff08f5b9-11f5-4bd2-ab08-bf37596fc4b7" providerId="ADAL" clId="{CD113A05-B493-4087-AAD1-4294DBC508F3}" dt="2024-04-08T08:10:57.398" v="2149"/>
          <ac:picMkLst>
            <pc:docMk/>
            <pc:sldMk cId="1546255260" sldId="319"/>
            <ac:picMk id="25" creationId="{2DF1DE78-94C9-4031-9D13-2D0A2DDA9624}"/>
          </ac:picMkLst>
        </pc:picChg>
        <pc:cxnChg chg="add mod">
          <ac:chgData name="נועם  אורן" userId="ff08f5b9-11f5-4bd2-ab08-bf37596fc4b7" providerId="ADAL" clId="{CD113A05-B493-4087-AAD1-4294DBC508F3}" dt="2024-04-08T08:10:45.169" v="2147"/>
          <ac:cxnSpMkLst>
            <pc:docMk/>
            <pc:sldMk cId="1546255260" sldId="319"/>
            <ac:cxnSpMk id="11" creationId="{91CA0FBE-49C3-17E4-FC48-F9351F23F248}"/>
          </ac:cxnSpMkLst>
        </pc:cxnChg>
        <pc:cxnChg chg="add mod">
          <ac:chgData name="נועם  אורן" userId="ff08f5b9-11f5-4bd2-ab08-bf37596fc4b7" providerId="ADAL" clId="{CD113A05-B493-4087-AAD1-4294DBC508F3}" dt="2024-04-08T08:10:57.398" v="2149"/>
          <ac:cxnSpMkLst>
            <pc:docMk/>
            <pc:sldMk cId="1546255260" sldId="319"/>
            <ac:cxnSpMk id="19" creationId="{1A13C6A5-AF45-B06F-F6D1-2690A6786B33}"/>
          </ac:cxnSpMkLst>
        </pc:cxnChg>
      </pc:sldChg>
      <pc:sldChg chg="new del">
        <pc:chgData name="נועם  אורן" userId="ff08f5b9-11f5-4bd2-ab08-bf37596fc4b7" providerId="ADAL" clId="{CD113A05-B493-4087-AAD1-4294DBC508F3}" dt="2024-04-08T08:10:32.497" v="2144" actId="680"/>
        <pc:sldMkLst>
          <pc:docMk/>
          <pc:sldMk cId="1569797046" sldId="319"/>
        </pc:sldMkLst>
      </pc:sldChg>
      <pc:sldChg chg="new del">
        <pc:chgData name="נועם  אורן" userId="ff08f5b9-11f5-4bd2-ab08-bf37596fc4b7" providerId="ADAL" clId="{CD113A05-B493-4087-AAD1-4294DBC508F3}" dt="2024-04-08T08:11:38.237" v="2154" actId="47"/>
        <pc:sldMkLst>
          <pc:docMk/>
          <pc:sldMk cId="2378845368" sldId="320"/>
        </pc:sldMkLst>
      </pc:sldChg>
      <pc:sldChg chg="addSp modSp add mod modAnim">
        <pc:chgData name="נועם  אורן" userId="ff08f5b9-11f5-4bd2-ab08-bf37596fc4b7" providerId="ADAL" clId="{CD113A05-B493-4087-AAD1-4294DBC508F3}" dt="2024-04-08T08:31:41.384" v="3197" actId="1076"/>
        <pc:sldMkLst>
          <pc:docMk/>
          <pc:sldMk cId="301913780" sldId="321"/>
        </pc:sldMkLst>
        <pc:spChg chg="add mod">
          <ac:chgData name="נועם  אורן" userId="ff08f5b9-11f5-4bd2-ab08-bf37596fc4b7" providerId="ADAL" clId="{CD113A05-B493-4087-AAD1-4294DBC508F3}" dt="2024-04-08T08:31:41.384" v="3197" actId="1076"/>
          <ac:spMkLst>
            <pc:docMk/>
            <pc:sldMk cId="301913780" sldId="321"/>
            <ac:spMk id="3" creationId="{2626A77F-9597-F03D-CD3C-3A690635D786}"/>
          </ac:spMkLst>
        </pc:spChg>
        <pc:spChg chg="mod">
          <ac:chgData name="נועם  אורן" userId="ff08f5b9-11f5-4bd2-ab08-bf37596fc4b7" providerId="ADAL" clId="{CD113A05-B493-4087-AAD1-4294DBC508F3}" dt="2024-04-08T08:14:20.949" v="2320"/>
          <ac:spMkLst>
            <pc:docMk/>
            <pc:sldMk cId="301913780" sldId="321"/>
            <ac:spMk id="24" creationId="{1C236F4B-64C0-4A59-B9CD-D899C5BCD7AE}"/>
          </ac:spMkLst>
        </pc:spChg>
      </pc:sldChg>
      <pc:sldChg chg="addSp delSp modSp new mod">
        <pc:chgData name="נועם  אורן" userId="ff08f5b9-11f5-4bd2-ab08-bf37596fc4b7" providerId="ADAL" clId="{CD113A05-B493-4087-AAD1-4294DBC508F3}" dt="2024-04-08T08:26:41.181" v="2969" actId="207"/>
        <pc:sldMkLst>
          <pc:docMk/>
          <pc:sldMk cId="3375743553" sldId="322"/>
        </pc:sldMkLst>
        <pc:spChg chg="del">
          <ac:chgData name="נועם  אורן" userId="ff08f5b9-11f5-4bd2-ab08-bf37596fc4b7" providerId="ADAL" clId="{CD113A05-B493-4087-AAD1-4294DBC508F3}" dt="2024-04-08T08:20:01.943" v="2838" actId="478"/>
          <ac:spMkLst>
            <pc:docMk/>
            <pc:sldMk cId="3375743553" sldId="322"/>
            <ac:spMk id="2" creationId="{C1414B0A-DC1C-5B45-3228-BF6C04FD8681}"/>
          </ac:spMkLst>
        </pc:spChg>
        <pc:spChg chg="del">
          <ac:chgData name="נועם  אורן" userId="ff08f5b9-11f5-4bd2-ab08-bf37596fc4b7" providerId="ADAL" clId="{CD113A05-B493-4087-AAD1-4294DBC508F3}" dt="2024-04-08T08:20:01.943" v="2838" actId="478"/>
          <ac:spMkLst>
            <pc:docMk/>
            <pc:sldMk cId="3375743553" sldId="322"/>
            <ac:spMk id="3" creationId="{37595414-858B-EE0D-D13A-26B4D4D5816E}"/>
          </ac:spMkLst>
        </pc:spChg>
        <pc:spChg chg="add mod">
          <ac:chgData name="נועם  אורן" userId="ff08f5b9-11f5-4bd2-ab08-bf37596fc4b7" providerId="ADAL" clId="{CD113A05-B493-4087-AAD1-4294DBC508F3}" dt="2024-04-08T08:20:38.984" v="2852" actId="1076"/>
          <ac:spMkLst>
            <pc:docMk/>
            <pc:sldMk cId="3375743553" sldId="322"/>
            <ac:spMk id="4" creationId="{455EDEA2-3C12-EBCD-A892-B59B3991DC95}"/>
          </ac:spMkLst>
        </pc:spChg>
        <pc:spChg chg="add mod">
          <ac:chgData name="נועם  אורן" userId="ff08f5b9-11f5-4bd2-ab08-bf37596fc4b7" providerId="ADAL" clId="{CD113A05-B493-4087-AAD1-4294DBC508F3}" dt="2024-04-08T08:26:22.561" v="2968" actId="5793"/>
          <ac:spMkLst>
            <pc:docMk/>
            <pc:sldMk cId="3375743553" sldId="322"/>
            <ac:spMk id="5" creationId="{713C3DA7-B4B1-3A4C-F13D-D2BE568BCFEB}"/>
          </ac:spMkLst>
        </pc:spChg>
        <pc:spChg chg="add mod">
          <ac:chgData name="נועם  אורן" userId="ff08f5b9-11f5-4bd2-ab08-bf37596fc4b7" providerId="ADAL" clId="{CD113A05-B493-4087-AAD1-4294DBC508F3}" dt="2024-04-08T08:26:41.181" v="2969" actId="207"/>
          <ac:spMkLst>
            <pc:docMk/>
            <pc:sldMk cId="3375743553" sldId="322"/>
            <ac:spMk id="9" creationId="{4C7CC05C-28ED-A869-E122-C29B9FD84BE7}"/>
          </ac:spMkLst>
        </pc:spChg>
        <pc:picChg chg="add mod">
          <ac:chgData name="נועם  אורן" userId="ff08f5b9-11f5-4bd2-ab08-bf37596fc4b7" providerId="ADAL" clId="{CD113A05-B493-4087-AAD1-4294DBC508F3}" dt="2024-04-08T08:22:11.097" v="2856"/>
          <ac:picMkLst>
            <pc:docMk/>
            <pc:sldMk cId="3375743553" sldId="322"/>
            <ac:picMk id="6146" creationId="{C4B7687E-BBF7-E70D-A1F1-2C9E2DE7AD8C}"/>
          </ac:picMkLst>
        </pc:picChg>
        <pc:cxnChg chg="add mod">
          <ac:chgData name="נועם  אורן" userId="ff08f5b9-11f5-4bd2-ab08-bf37596fc4b7" providerId="ADAL" clId="{CD113A05-B493-4087-AAD1-4294DBC508F3}" dt="2024-04-08T08:20:35.892" v="2851" actId="1076"/>
          <ac:cxnSpMkLst>
            <pc:docMk/>
            <pc:sldMk cId="3375743553" sldId="322"/>
            <ac:cxnSpMk id="6" creationId="{B15ABC88-BAEA-185D-92D2-900337094228}"/>
          </ac:cxnSpMkLst>
        </pc:cxnChg>
      </pc:sldChg>
      <pc:sldChg chg="addSp delSp modSp new mod">
        <pc:chgData name="נועם  אורן" userId="ff08f5b9-11f5-4bd2-ab08-bf37596fc4b7" providerId="ADAL" clId="{CD113A05-B493-4087-AAD1-4294DBC508F3}" dt="2024-04-08T08:51:18.455" v="3566" actId="20577"/>
        <pc:sldMkLst>
          <pc:docMk/>
          <pc:sldMk cId="2746537202" sldId="323"/>
        </pc:sldMkLst>
        <pc:spChg chg="del">
          <ac:chgData name="נועם  אורן" userId="ff08f5b9-11f5-4bd2-ab08-bf37596fc4b7" providerId="ADAL" clId="{CD113A05-B493-4087-AAD1-4294DBC508F3}" dt="2024-04-08T08:31:52.740" v="3199" actId="478"/>
          <ac:spMkLst>
            <pc:docMk/>
            <pc:sldMk cId="2746537202" sldId="323"/>
            <ac:spMk id="2" creationId="{3BB69A22-FBB3-CE5E-5938-01438DEB0BA0}"/>
          </ac:spMkLst>
        </pc:spChg>
        <pc:spChg chg="del">
          <ac:chgData name="נועם  אורן" userId="ff08f5b9-11f5-4bd2-ab08-bf37596fc4b7" providerId="ADAL" clId="{CD113A05-B493-4087-AAD1-4294DBC508F3}" dt="2024-04-08T08:31:52.740" v="3199" actId="478"/>
          <ac:spMkLst>
            <pc:docMk/>
            <pc:sldMk cId="2746537202" sldId="323"/>
            <ac:spMk id="3" creationId="{A72591EC-6A05-4861-20F0-9B63B55CEEBA}"/>
          </ac:spMkLst>
        </pc:spChg>
        <pc:spChg chg="del">
          <ac:chgData name="נועם  אורן" userId="ff08f5b9-11f5-4bd2-ab08-bf37596fc4b7" providerId="ADAL" clId="{CD113A05-B493-4087-AAD1-4294DBC508F3}" dt="2024-04-08T08:31:52.740" v="3199" actId="478"/>
          <ac:spMkLst>
            <pc:docMk/>
            <pc:sldMk cId="2746537202" sldId="323"/>
            <ac:spMk id="4" creationId="{F52E08A3-1875-9C91-52E3-BE7D9EBE2F89}"/>
          </ac:spMkLst>
        </pc:spChg>
        <pc:spChg chg="del">
          <ac:chgData name="נועם  אורן" userId="ff08f5b9-11f5-4bd2-ab08-bf37596fc4b7" providerId="ADAL" clId="{CD113A05-B493-4087-AAD1-4294DBC508F3}" dt="2024-04-08T08:31:52.740" v="3199" actId="478"/>
          <ac:spMkLst>
            <pc:docMk/>
            <pc:sldMk cId="2746537202" sldId="323"/>
            <ac:spMk id="5" creationId="{3E1349C9-A7DD-8EFB-FE6C-A6B5C9C948D1}"/>
          </ac:spMkLst>
        </pc:spChg>
        <pc:spChg chg="del">
          <ac:chgData name="נועם  אורן" userId="ff08f5b9-11f5-4bd2-ab08-bf37596fc4b7" providerId="ADAL" clId="{CD113A05-B493-4087-AAD1-4294DBC508F3}" dt="2024-04-08T08:31:52.740" v="3199" actId="478"/>
          <ac:spMkLst>
            <pc:docMk/>
            <pc:sldMk cId="2746537202" sldId="323"/>
            <ac:spMk id="6" creationId="{D3785759-3100-1763-5330-9D99927D3243}"/>
          </ac:spMkLst>
        </pc:spChg>
        <pc:spChg chg="del">
          <ac:chgData name="נועם  אורן" userId="ff08f5b9-11f5-4bd2-ab08-bf37596fc4b7" providerId="ADAL" clId="{CD113A05-B493-4087-AAD1-4294DBC508F3}" dt="2024-04-08T08:31:52.740" v="3199" actId="478"/>
          <ac:spMkLst>
            <pc:docMk/>
            <pc:sldMk cId="2746537202" sldId="323"/>
            <ac:spMk id="7" creationId="{13F7F88E-26B2-93B9-A89E-E70E43152A14}"/>
          </ac:spMkLst>
        </pc:spChg>
        <pc:spChg chg="del">
          <ac:chgData name="נועם  אורן" userId="ff08f5b9-11f5-4bd2-ab08-bf37596fc4b7" providerId="ADAL" clId="{CD113A05-B493-4087-AAD1-4294DBC508F3}" dt="2024-04-08T08:31:52.740" v="3199" actId="478"/>
          <ac:spMkLst>
            <pc:docMk/>
            <pc:sldMk cId="2746537202" sldId="323"/>
            <ac:spMk id="8" creationId="{E5B1A2C0-EBF0-4BB3-5CEC-B65D86B08BF8}"/>
          </ac:spMkLst>
        </pc:spChg>
        <pc:spChg chg="del">
          <ac:chgData name="נועם  אורן" userId="ff08f5b9-11f5-4bd2-ab08-bf37596fc4b7" providerId="ADAL" clId="{CD113A05-B493-4087-AAD1-4294DBC508F3}" dt="2024-04-08T08:31:52.740" v="3199" actId="478"/>
          <ac:spMkLst>
            <pc:docMk/>
            <pc:sldMk cId="2746537202" sldId="323"/>
            <ac:spMk id="9" creationId="{CC1AB4C5-DECB-DDAF-973C-53DB799BEF25}"/>
          </ac:spMkLst>
        </pc:spChg>
        <pc:spChg chg="del">
          <ac:chgData name="נועם  אורן" userId="ff08f5b9-11f5-4bd2-ab08-bf37596fc4b7" providerId="ADAL" clId="{CD113A05-B493-4087-AAD1-4294DBC508F3}" dt="2024-04-08T08:31:52.740" v="3199" actId="478"/>
          <ac:spMkLst>
            <pc:docMk/>
            <pc:sldMk cId="2746537202" sldId="323"/>
            <ac:spMk id="10" creationId="{6334E126-2AC4-0E39-BFE6-2CB033E53570}"/>
          </ac:spMkLst>
        </pc:spChg>
        <pc:spChg chg="del">
          <ac:chgData name="נועם  אורן" userId="ff08f5b9-11f5-4bd2-ab08-bf37596fc4b7" providerId="ADAL" clId="{CD113A05-B493-4087-AAD1-4294DBC508F3}" dt="2024-04-08T08:31:52.740" v="3199" actId="478"/>
          <ac:spMkLst>
            <pc:docMk/>
            <pc:sldMk cId="2746537202" sldId="323"/>
            <ac:spMk id="11" creationId="{FAF05D3A-BDDA-54A9-F929-77D35CE10498}"/>
          </ac:spMkLst>
        </pc:spChg>
        <pc:spChg chg="del">
          <ac:chgData name="נועם  אורן" userId="ff08f5b9-11f5-4bd2-ab08-bf37596fc4b7" providerId="ADAL" clId="{CD113A05-B493-4087-AAD1-4294DBC508F3}" dt="2024-04-08T08:31:52.740" v="3199" actId="478"/>
          <ac:spMkLst>
            <pc:docMk/>
            <pc:sldMk cId="2746537202" sldId="323"/>
            <ac:spMk id="12" creationId="{F0AF0DC7-9F8E-41F7-76FE-3D05DD905B21}"/>
          </ac:spMkLst>
        </pc:spChg>
        <pc:spChg chg="del">
          <ac:chgData name="נועם  אורן" userId="ff08f5b9-11f5-4bd2-ab08-bf37596fc4b7" providerId="ADAL" clId="{CD113A05-B493-4087-AAD1-4294DBC508F3}" dt="2024-04-08T08:31:52.740" v="3199" actId="478"/>
          <ac:spMkLst>
            <pc:docMk/>
            <pc:sldMk cId="2746537202" sldId="323"/>
            <ac:spMk id="13" creationId="{E538BFED-8568-2D5C-A4B0-2EAD47930992}"/>
          </ac:spMkLst>
        </pc:spChg>
        <pc:spChg chg="del">
          <ac:chgData name="נועם  אורן" userId="ff08f5b9-11f5-4bd2-ab08-bf37596fc4b7" providerId="ADAL" clId="{CD113A05-B493-4087-AAD1-4294DBC508F3}" dt="2024-04-08T08:31:52.740" v="3199" actId="478"/>
          <ac:spMkLst>
            <pc:docMk/>
            <pc:sldMk cId="2746537202" sldId="323"/>
            <ac:spMk id="14" creationId="{88A3A2CE-88D6-CC3E-63E1-80D425EB8F34}"/>
          </ac:spMkLst>
        </pc:spChg>
        <pc:spChg chg="add mod">
          <ac:chgData name="נועם  אורן" userId="ff08f5b9-11f5-4bd2-ab08-bf37596fc4b7" providerId="ADAL" clId="{CD113A05-B493-4087-AAD1-4294DBC508F3}" dt="2024-04-08T08:31:50.839" v="3198"/>
          <ac:spMkLst>
            <pc:docMk/>
            <pc:sldMk cId="2746537202" sldId="323"/>
            <ac:spMk id="15" creationId="{7A641989-5402-D803-857B-B13C5E20E93B}"/>
          </ac:spMkLst>
        </pc:spChg>
        <pc:spChg chg="add mod">
          <ac:chgData name="נועם  אורן" userId="ff08f5b9-11f5-4bd2-ab08-bf37596fc4b7" providerId="ADAL" clId="{CD113A05-B493-4087-AAD1-4294DBC508F3}" dt="2024-04-08T08:31:50.839" v="3198"/>
          <ac:spMkLst>
            <pc:docMk/>
            <pc:sldMk cId="2746537202" sldId="323"/>
            <ac:spMk id="16" creationId="{58E60135-5FE0-4052-68D7-DF4C8116237A}"/>
          </ac:spMkLst>
        </pc:spChg>
        <pc:spChg chg="add mod">
          <ac:chgData name="נועם  אורן" userId="ff08f5b9-11f5-4bd2-ab08-bf37596fc4b7" providerId="ADAL" clId="{CD113A05-B493-4087-AAD1-4294DBC508F3}" dt="2024-04-08T08:31:50.839" v="3198"/>
          <ac:spMkLst>
            <pc:docMk/>
            <pc:sldMk cId="2746537202" sldId="323"/>
            <ac:spMk id="19" creationId="{244729C9-902F-B9EC-33A5-93764CF4DB76}"/>
          </ac:spMkLst>
        </pc:spChg>
        <pc:spChg chg="add mod">
          <ac:chgData name="נועם  אורן" userId="ff08f5b9-11f5-4bd2-ab08-bf37596fc4b7" providerId="ADAL" clId="{CD113A05-B493-4087-AAD1-4294DBC508F3}" dt="2024-04-08T08:43:03.502" v="3277" actId="782"/>
          <ac:spMkLst>
            <pc:docMk/>
            <pc:sldMk cId="2746537202" sldId="323"/>
            <ac:spMk id="20" creationId="{5133BBED-E553-F432-55AB-9B132009F3A2}"/>
          </ac:spMkLst>
        </pc:spChg>
        <pc:spChg chg="add mod">
          <ac:chgData name="נועם  אורן" userId="ff08f5b9-11f5-4bd2-ab08-bf37596fc4b7" providerId="ADAL" clId="{CD113A05-B493-4087-AAD1-4294DBC508F3}" dt="2024-04-08T08:51:18.455" v="3566" actId="20577"/>
          <ac:spMkLst>
            <pc:docMk/>
            <pc:sldMk cId="2746537202" sldId="323"/>
            <ac:spMk id="21" creationId="{F2730E92-013F-CADC-9453-28BF68874169}"/>
          </ac:spMkLst>
        </pc:spChg>
        <pc:spChg chg="add mod">
          <ac:chgData name="נועם  אורן" userId="ff08f5b9-11f5-4bd2-ab08-bf37596fc4b7" providerId="ADAL" clId="{CD113A05-B493-4087-AAD1-4294DBC508F3}" dt="2024-04-08T08:34:26.097" v="3248" actId="1076"/>
          <ac:spMkLst>
            <pc:docMk/>
            <pc:sldMk cId="2746537202" sldId="323"/>
            <ac:spMk id="24" creationId="{A80F2A1F-39D0-FE4B-A9D0-F84A67614007}"/>
          </ac:spMkLst>
        </pc:spChg>
        <pc:picChg chg="add mod">
          <ac:chgData name="נועם  אורן" userId="ff08f5b9-11f5-4bd2-ab08-bf37596fc4b7" providerId="ADAL" clId="{CD113A05-B493-4087-AAD1-4294DBC508F3}" dt="2024-04-08T08:31:50.839" v="3198"/>
          <ac:picMkLst>
            <pc:docMk/>
            <pc:sldMk cId="2746537202" sldId="323"/>
            <ac:picMk id="18" creationId="{EB477159-CC9F-C6E3-EC2F-2057330EFDBF}"/>
          </ac:picMkLst>
        </pc:picChg>
        <pc:picChg chg="add del mod">
          <ac:chgData name="נועם  אורן" userId="ff08f5b9-11f5-4bd2-ab08-bf37596fc4b7" providerId="ADAL" clId="{CD113A05-B493-4087-AAD1-4294DBC508F3}" dt="2024-04-08T08:33:06.981" v="3227" actId="478"/>
          <ac:picMkLst>
            <pc:docMk/>
            <pc:sldMk cId="2746537202" sldId="323"/>
            <ac:picMk id="23" creationId="{85E0E586-D60D-A081-BF87-58845BDA1B16}"/>
          </ac:picMkLst>
        </pc:picChg>
        <pc:picChg chg="add mod">
          <ac:chgData name="נועם  אורן" userId="ff08f5b9-11f5-4bd2-ab08-bf37596fc4b7" providerId="ADAL" clId="{CD113A05-B493-4087-AAD1-4294DBC508F3}" dt="2024-04-08T08:34:28.254" v="3249" actId="1076"/>
          <ac:picMkLst>
            <pc:docMk/>
            <pc:sldMk cId="2746537202" sldId="323"/>
            <ac:picMk id="26" creationId="{9F397E5E-18AC-CFED-A2F9-B049EA99CAE0}"/>
          </ac:picMkLst>
        </pc:picChg>
        <pc:cxnChg chg="add mod">
          <ac:chgData name="נועם  אורן" userId="ff08f5b9-11f5-4bd2-ab08-bf37596fc4b7" providerId="ADAL" clId="{CD113A05-B493-4087-AAD1-4294DBC508F3}" dt="2024-04-08T08:31:50.839" v="3198"/>
          <ac:cxnSpMkLst>
            <pc:docMk/>
            <pc:sldMk cId="2746537202" sldId="323"/>
            <ac:cxnSpMk id="17" creationId="{9694AFDF-05D2-52B3-EA50-A3EA50899439}"/>
          </ac:cxnSpMkLst>
        </pc:cxnChg>
        <pc:cxnChg chg="add mod">
          <ac:chgData name="נועם  אורן" userId="ff08f5b9-11f5-4bd2-ab08-bf37596fc4b7" providerId="ADAL" clId="{CD113A05-B493-4087-AAD1-4294DBC508F3}" dt="2024-04-08T08:31:58.036" v="3200"/>
          <ac:cxnSpMkLst>
            <pc:docMk/>
            <pc:sldMk cId="2746537202" sldId="323"/>
            <ac:cxnSpMk id="22" creationId="{E0543013-AE4C-B7B9-1582-222C8F60EABE}"/>
          </ac:cxnSpMkLst>
        </pc:cxnChg>
      </pc:sldChg>
      <pc:sldMasterChg chg="addSldLayout delSldLayout">
        <pc:chgData name="נועם  אורן" userId="ff08f5b9-11f5-4bd2-ab08-bf37596fc4b7" providerId="ADAL" clId="{CD113A05-B493-4087-AAD1-4294DBC508F3}" dt="2024-04-08T08:30:14.532" v="3162" actId="47"/>
        <pc:sldMasterMkLst>
          <pc:docMk/>
          <pc:sldMasterMk cId="0" sldId="2147483677"/>
        </pc:sldMasterMkLst>
        <pc:sldLayoutChg chg="add del">
          <pc:chgData name="נועם  אורן" userId="ff08f5b9-11f5-4bd2-ab08-bf37596fc4b7" providerId="ADAL" clId="{CD113A05-B493-4087-AAD1-4294DBC508F3}" dt="2024-04-07T09:19:20.312" v="189" actId="2696"/>
          <pc:sldLayoutMkLst>
            <pc:docMk/>
            <pc:sldMasterMk cId="0" sldId="2147483677"/>
            <pc:sldLayoutMk cId="0" sldId="2147483653"/>
          </pc:sldLayoutMkLst>
        </pc:sldLayoutChg>
        <pc:sldLayoutChg chg="del">
          <pc:chgData name="נועם  אורן" userId="ff08f5b9-11f5-4bd2-ab08-bf37596fc4b7" providerId="ADAL" clId="{CD113A05-B493-4087-AAD1-4294DBC508F3}" dt="2024-04-08T08:02:29.441" v="1546" actId="47"/>
          <pc:sldLayoutMkLst>
            <pc:docMk/>
            <pc:sldMasterMk cId="0" sldId="2147483677"/>
            <pc:sldLayoutMk cId="0" sldId="2147483654"/>
          </pc:sldLayoutMkLst>
        </pc:sldLayoutChg>
        <pc:sldLayoutChg chg="add del">
          <pc:chgData name="נועם  אורן" userId="ff08f5b9-11f5-4bd2-ab08-bf37596fc4b7" providerId="ADAL" clId="{CD113A05-B493-4087-AAD1-4294DBC508F3}" dt="2024-04-07T09:19:14.080" v="188" actId="2696"/>
          <pc:sldLayoutMkLst>
            <pc:docMk/>
            <pc:sldMasterMk cId="0" sldId="2147483677"/>
            <pc:sldLayoutMk cId="0" sldId="2147483656"/>
          </pc:sldLayoutMkLst>
        </pc:sldLayoutChg>
        <pc:sldLayoutChg chg="add del">
          <pc:chgData name="נועם  אורן" userId="ff08f5b9-11f5-4bd2-ab08-bf37596fc4b7" providerId="ADAL" clId="{CD113A05-B493-4087-AAD1-4294DBC508F3}" dt="2024-04-07T09:19:20.312" v="189" actId="2696"/>
          <pc:sldLayoutMkLst>
            <pc:docMk/>
            <pc:sldMasterMk cId="0" sldId="2147483677"/>
            <pc:sldLayoutMk cId="0" sldId="2147483667"/>
          </pc:sldLayoutMkLst>
        </pc:sldLayoutChg>
        <pc:sldLayoutChg chg="add del">
          <pc:chgData name="נועם  אורן" userId="ff08f5b9-11f5-4bd2-ab08-bf37596fc4b7" providerId="ADAL" clId="{CD113A05-B493-4087-AAD1-4294DBC508F3}" dt="2024-04-07T09:19:20.312" v="189" actId="2696"/>
          <pc:sldLayoutMkLst>
            <pc:docMk/>
            <pc:sldMasterMk cId="0" sldId="2147483677"/>
            <pc:sldLayoutMk cId="962789165" sldId="2147483681"/>
          </pc:sldLayoutMkLst>
        </pc:sldLayoutChg>
        <pc:sldLayoutChg chg="add del">
          <pc:chgData name="נועם  אורן" userId="ff08f5b9-11f5-4bd2-ab08-bf37596fc4b7" providerId="ADAL" clId="{CD113A05-B493-4087-AAD1-4294DBC508F3}" dt="2024-04-07T09:19:20.312" v="189" actId="2696"/>
          <pc:sldLayoutMkLst>
            <pc:docMk/>
            <pc:sldMasterMk cId="0" sldId="2147483677"/>
            <pc:sldLayoutMk cId="1267272552" sldId="2147483682"/>
          </pc:sldLayoutMkLst>
        </pc:sldLayoutChg>
        <pc:sldLayoutChg chg="del">
          <pc:chgData name="נועם  אורן" userId="ff08f5b9-11f5-4bd2-ab08-bf37596fc4b7" providerId="ADAL" clId="{CD113A05-B493-4087-AAD1-4294DBC508F3}" dt="2024-04-08T08:30:14.532" v="3162" actId="47"/>
          <pc:sldLayoutMkLst>
            <pc:docMk/>
            <pc:sldMasterMk cId="0" sldId="2147483677"/>
            <pc:sldLayoutMk cId="1905114149" sldId="2147483693"/>
          </pc:sldLayoutMkLst>
        </pc:sldLayoutChg>
        <pc:sldLayoutChg chg="del">
          <pc:chgData name="נועם  אורן" userId="ff08f5b9-11f5-4bd2-ab08-bf37596fc4b7" providerId="ADAL" clId="{CD113A05-B493-4087-AAD1-4294DBC508F3}" dt="2024-04-07T11:06:07.570" v="1342" actId="2696"/>
          <pc:sldLayoutMkLst>
            <pc:docMk/>
            <pc:sldMasterMk cId="0" sldId="2147483677"/>
            <pc:sldLayoutMk cId="1277699715" sldId="2147483695"/>
          </pc:sldLayoutMkLst>
        </pc:sldLayoutChg>
        <pc:sldLayoutChg chg="del">
          <pc:chgData name="נועם  אורן" userId="ff08f5b9-11f5-4bd2-ab08-bf37596fc4b7" providerId="ADAL" clId="{CD113A05-B493-4087-AAD1-4294DBC508F3}" dt="2024-04-07T09:27:34.505" v="193" actId="2696"/>
          <pc:sldLayoutMkLst>
            <pc:docMk/>
            <pc:sldMasterMk cId="0" sldId="2147483677"/>
            <pc:sldLayoutMk cId="154822272" sldId="2147483697"/>
          </pc:sldLayoutMkLst>
        </pc:sldLayoutChg>
        <pc:sldLayoutChg chg="del">
          <pc:chgData name="נועם  אורן" userId="ff08f5b9-11f5-4bd2-ab08-bf37596fc4b7" providerId="ADAL" clId="{CD113A05-B493-4087-AAD1-4294DBC508F3}" dt="2024-04-07T11:06:54.946" v="1412" actId="47"/>
          <pc:sldLayoutMkLst>
            <pc:docMk/>
            <pc:sldMasterMk cId="0" sldId="2147483677"/>
            <pc:sldLayoutMk cId="1145088010" sldId="2147483700"/>
          </pc:sldLayoutMkLst>
        </pc:sldLayoutChg>
      </pc:sldMasterChg>
    </pc:docChg>
  </pc:docChgLst>
  <pc:docChgLst>
    <pc:chgData name="נועם  אורן" userId="ff08f5b9-11f5-4bd2-ab08-bf37596fc4b7" providerId="ADAL" clId="{D4D7DE69-3748-4F5D-8F6C-F073F85358EE}"/>
    <pc:docChg chg="undo custSel addSld delSld modSld sldOrd">
      <pc:chgData name="נועם  אורן" userId="ff08f5b9-11f5-4bd2-ab08-bf37596fc4b7" providerId="ADAL" clId="{D4D7DE69-3748-4F5D-8F6C-F073F85358EE}" dt="2024-04-09T11:00:04.223" v="3097" actId="20577"/>
      <pc:docMkLst>
        <pc:docMk/>
      </pc:docMkLst>
      <pc:sldChg chg="modSp mod">
        <pc:chgData name="נועם  אורן" userId="ff08f5b9-11f5-4bd2-ab08-bf37596fc4b7" providerId="ADAL" clId="{D4D7DE69-3748-4F5D-8F6C-F073F85358EE}" dt="2024-04-09T08:18:21.568" v="92" actId="20577"/>
        <pc:sldMkLst>
          <pc:docMk/>
          <pc:sldMk cId="0" sldId="256"/>
        </pc:sldMkLst>
        <pc:spChg chg="mod">
          <ac:chgData name="נועם  אורן" userId="ff08f5b9-11f5-4bd2-ab08-bf37596fc4b7" providerId="ADAL" clId="{D4D7DE69-3748-4F5D-8F6C-F073F85358EE}" dt="2024-04-09T08:18:21.568" v="92" actId="20577"/>
          <ac:spMkLst>
            <pc:docMk/>
            <pc:sldMk cId="0" sldId="256"/>
            <ac:spMk id="195" creationId="{00000000-0000-0000-0000-000000000000}"/>
          </ac:spMkLst>
        </pc:spChg>
      </pc:sldChg>
      <pc:sldChg chg="modSp mod ord modAnim">
        <pc:chgData name="נועם  אורן" userId="ff08f5b9-11f5-4bd2-ab08-bf37596fc4b7" providerId="ADAL" clId="{D4D7DE69-3748-4F5D-8F6C-F073F85358EE}" dt="2024-04-09T08:24:49.326" v="583"/>
        <pc:sldMkLst>
          <pc:docMk/>
          <pc:sldMk cId="1201727284" sldId="261"/>
        </pc:sldMkLst>
        <pc:spChg chg="mod">
          <ac:chgData name="נועם  אורן" userId="ff08f5b9-11f5-4bd2-ab08-bf37596fc4b7" providerId="ADAL" clId="{D4D7DE69-3748-4F5D-8F6C-F073F85358EE}" dt="2024-04-09T08:24:35.220" v="580" actId="20577"/>
          <ac:spMkLst>
            <pc:docMk/>
            <pc:sldMk cId="1201727284" sldId="261"/>
            <ac:spMk id="245" creationId="{E8F89250-0E9D-ABCD-9F3E-3D9767941436}"/>
          </ac:spMkLst>
        </pc:spChg>
        <pc:spChg chg="mod">
          <ac:chgData name="נועם  אורן" userId="ff08f5b9-11f5-4bd2-ab08-bf37596fc4b7" providerId="ADAL" clId="{D4D7DE69-3748-4F5D-8F6C-F073F85358EE}" dt="2024-04-09T08:23:15.569" v="313" actId="20577"/>
          <ac:spMkLst>
            <pc:docMk/>
            <pc:sldMk cId="1201727284" sldId="261"/>
            <ac:spMk id="246" creationId="{570F7BCA-DC51-F4A5-4FF7-6B856B191C28}"/>
          </ac:spMkLst>
        </pc:spChg>
      </pc:sldChg>
      <pc:sldChg chg="addSp delSp modSp mod ord">
        <pc:chgData name="נועם  אורן" userId="ff08f5b9-11f5-4bd2-ab08-bf37596fc4b7" providerId="ADAL" clId="{D4D7DE69-3748-4F5D-8F6C-F073F85358EE}" dt="2024-04-09T08:42:23.625" v="1329" actId="113"/>
        <pc:sldMkLst>
          <pc:docMk/>
          <pc:sldMk cId="1056996196" sldId="266"/>
        </pc:sldMkLst>
        <pc:spChg chg="mod">
          <ac:chgData name="נועם  אורן" userId="ff08f5b9-11f5-4bd2-ab08-bf37596fc4b7" providerId="ADAL" clId="{D4D7DE69-3748-4F5D-8F6C-F073F85358EE}" dt="2024-04-09T08:40:04.366" v="1108" actId="1076"/>
          <ac:spMkLst>
            <pc:docMk/>
            <pc:sldMk cId="1056996196" sldId="266"/>
            <ac:spMk id="9" creationId="{3BA152E0-F028-1CAD-D1DB-390ECD895BAD}"/>
          </ac:spMkLst>
        </pc:spChg>
        <pc:spChg chg="mod">
          <ac:chgData name="נועם  אורן" userId="ff08f5b9-11f5-4bd2-ab08-bf37596fc4b7" providerId="ADAL" clId="{D4D7DE69-3748-4F5D-8F6C-F073F85358EE}" dt="2024-04-09T08:40:04.366" v="1108" actId="1076"/>
          <ac:spMkLst>
            <pc:docMk/>
            <pc:sldMk cId="1056996196" sldId="266"/>
            <ac:spMk id="296" creationId="{CC1B7F27-62A2-75C1-0A55-BE0A0CF1E615}"/>
          </ac:spMkLst>
        </pc:spChg>
        <pc:spChg chg="mod">
          <ac:chgData name="נועם  אורן" userId="ff08f5b9-11f5-4bd2-ab08-bf37596fc4b7" providerId="ADAL" clId="{D4D7DE69-3748-4F5D-8F6C-F073F85358EE}" dt="2024-04-09T08:40:04.366" v="1108" actId="1076"/>
          <ac:spMkLst>
            <pc:docMk/>
            <pc:sldMk cId="1056996196" sldId="266"/>
            <ac:spMk id="297" creationId="{DB31D6CA-1BBA-CFF8-55A0-CB2A66D21A64}"/>
          </ac:spMkLst>
        </pc:spChg>
        <pc:spChg chg="mod">
          <ac:chgData name="נועם  אורן" userId="ff08f5b9-11f5-4bd2-ab08-bf37596fc4b7" providerId="ADAL" clId="{D4D7DE69-3748-4F5D-8F6C-F073F85358EE}" dt="2024-04-09T08:42:23.625" v="1329" actId="113"/>
          <ac:spMkLst>
            <pc:docMk/>
            <pc:sldMk cId="1056996196" sldId="266"/>
            <ac:spMk id="298" creationId="{3209DB64-72CB-8E7B-0996-0C2ADCA9749F}"/>
          </ac:spMkLst>
        </pc:spChg>
        <pc:picChg chg="add mod">
          <ac:chgData name="נועם  אורן" userId="ff08f5b9-11f5-4bd2-ab08-bf37596fc4b7" providerId="ADAL" clId="{D4D7DE69-3748-4F5D-8F6C-F073F85358EE}" dt="2024-04-09T08:32:46.211" v="976" actId="1440"/>
          <ac:picMkLst>
            <pc:docMk/>
            <pc:sldMk cId="1056996196" sldId="266"/>
            <ac:picMk id="2" creationId="{E6381E84-DAFA-9864-DB2E-8DEA9448A79E}"/>
          </ac:picMkLst>
        </pc:picChg>
        <pc:picChg chg="del">
          <ac:chgData name="נועם  אורן" userId="ff08f5b9-11f5-4bd2-ab08-bf37596fc4b7" providerId="ADAL" clId="{D4D7DE69-3748-4F5D-8F6C-F073F85358EE}" dt="2024-04-09T08:32:18.337" v="970" actId="478"/>
          <ac:picMkLst>
            <pc:docMk/>
            <pc:sldMk cId="1056996196" sldId="266"/>
            <ac:picMk id="2050" creationId="{455E8EA3-F690-2699-2D91-E49A10E820AE}"/>
          </ac:picMkLst>
        </pc:picChg>
        <pc:cxnChg chg="mod">
          <ac:chgData name="נועם  אורן" userId="ff08f5b9-11f5-4bd2-ab08-bf37596fc4b7" providerId="ADAL" clId="{D4D7DE69-3748-4F5D-8F6C-F073F85358EE}" dt="2024-04-09T08:40:04.366" v="1108" actId="1076"/>
          <ac:cxnSpMkLst>
            <pc:docMk/>
            <pc:sldMk cId="1056996196" sldId="266"/>
            <ac:cxnSpMk id="299" creationId="{5C2E86EF-96A8-B31D-68E6-4E9B490112B1}"/>
          </ac:cxnSpMkLst>
        </pc:cxnChg>
      </pc:sldChg>
      <pc:sldChg chg="delSp modSp del mod ord">
        <pc:chgData name="נועם  אורן" userId="ff08f5b9-11f5-4bd2-ab08-bf37596fc4b7" providerId="ADAL" clId="{D4D7DE69-3748-4F5D-8F6C-F073F85358EE}" dt="2024-04-09T10:00:57.731" v="1651" actId="47"/>
        <pc:sldMkLst>
          <pc:docMk/>
          <pc:sldMk cId="3983471227" sldId="306"/>
        </pc:sldMkLst>
        <pc:spChg chg="mod">
          <ac:chgData name="נועם  אורן" userId="ff08f5b9-11f5-4bd2-ab08-bf37596fc4b7" providerId="ADAL" clId="{D4D7DE69-3748-4F5D-8F6C-F073F85358EE}" dt="2024-04-09T10:00:26.435" v="1648" actId="20577"/>
          <ac:spMkLst>
            <pc:docMk/>
            <pc:sldMk cId="3983471227" sldId="306"/>
            <ac:spMk id="14" creationId="{B8A6112A-E810-0127-E481-E5D6E6228914}"/>
          </ac:spMkLst>
        </pc:spChg>
        <pc:picChg chg="del">
          <ac:chgData name="נועם  אורן" userId="ff08f5b9-11f5-4bd2-ab08-bf37596fc4b7" providerId="ADAL" clId="{D4D7DE69-3748-4F5D-8F6C-F073F85358EE}" dt="2024-04-09T10:00:37.389" v="1649" actId="478"/>
          <ac:picMkLst>
            <pc:docMk/>
            <pc:sldMk cId="3983471227" sldId="306"/>
            <ac:picMk id="17" creationId="{99ED0404-5978-D5AC-5B2F-F618A477CB66}"/>
          </ac:picMkLst>
        </pc:picChg>
      </pc:sldChg>
      <pc:sldChg chg="addSp delSp modSp mod ord delAnim modAnim">
        <pc:chgData name="נועם  אורן" userId="ff08f5b9-11f5-4bd2-ab08-bf37596fc4b7" providerId="ADAL" clId="{D4D7DE69-3748-4F5D-8F6C-F073F85358EE}" dt="2024-04-09T10:03:24.761" v="1677" actId="20577"/>
        <pc:sldMkLst>
          <pc:docMk/>
          <pc:sldMk cId="3478070037" sldId="308"/>
        </pc:sldMkLst>
        <pc:spChg chg="add mod">
          <ac:chgData name="נועם  אורן" userId="ff08f5b9-11f5-4bd2-ab08-bf37596fc4b7" providerId="ADAL" clId="{D4D7DE69-3748-4F5D-8F6C-F073F85358EE}" dt="2024-04-09T09:56:56.495" v="1381" actId="1076"/>
          <ac:spMkLst>
            <pc:docMk/>
            <pc:sldMk cId="3478070037" sldId="308"/>
            <ac:spMk id="2" creationId="{BEB48DAE-CBAF-A7D5-B271-C77A733A2E76}"/>
          </ac:spMkLst>
        </pc:spChg>
        <pc:spChg chg="del">
          <ac:chgData name="נועם  אורן" userId="ff08f5b9-11f5-4bd2-ab08-bf37596fc4b7" providerId="ADAL" clId="{D4D7DE69-3748-4F5D-8F6C-F073F85358EE}" dt="2024-04-09T09:57:39.500" v="1445" actId="478"/>
          <ac:spMkLst>
            <pc:docMk/>
            <pc:sldMk cId="3478070037" sldId="308"/>
            <ac:spMk id="8" creationId="{D200375C-EC3A-980F-17FB-75C64284F241}"/>
          </ac:spMkLst>
        </pc:spChg>
        <pc:spChg chg="mod">
          <ac:chgData name="נועם  אורן" userId="ff08f5b9-11f5-4bd2-ab08-bf37596fc4b7" providerId="ADAL" clId="{D4D7DE69-3748-4F5D-8F6C-F073F85358EE}" dt="2024-04-09T10:03:24.761" v="1677" actId="20577"/>
          <ac:spMkLst>
            <pc:docMk/>
            <pc:sldMk cId="3478070037" sldId="308"/>
            <ac:spMk id="10" creationId="{927E19AA-CF69-1D24-EA1D-C21B470D8E24}"/>
          </ac:spMkLst>
        </pc:spChg>
        <pc:spChg chg="del">
          <ac:chgData name="נועם  אורן" userId="ff08f5b9-11f5-4bd2-ab08-bf37596fc4b7" providerId="ADAL" clId="{D4D7DE69-3748-4F5D-8F6C-F073F85358EE}" dt="2024-04-09T09:57:31.628" v="1424" actId="478"/>
          <ac:spMkLst>
            <pc:docMk/>
            <pc:sldMk cId="3478070037" sldId="308"/>
            <ac:spMk id="14" creationId="{50A9F834-3CAE-88E4-B267-F206E05D89EE}"/>
          </ac:spMkLst>
        </pc:spChg>
        <pc:spChg chg="mod">
          <ac:chgData name="נועם  אורן" userId="ff08f5b9-11f5-4bd2-ab08-bf37596fc4b7" providerId="ADAL" clId="{D4D7DE69-3748-4F5D-8F6C-F073F85358EE}" dt="2024-04-09T09:59:17.394" v="1634" actId="1076"/>
          <ac:spMkLst>
            <pc:docMk/>
            <pc:sldMk cId="3478070037" sldId="308"/>
            <ac:spMk id="16" creationId="{472BAA44-103A-6E42-C7F8-092291B169B0}"/>
          </ac:spMkLst>
        </pc:spChg>
        <pc:spChg chg="mod">
          <ac:chgData name="נועם  אורן" userId="ff08f5b9-11f5-4bd2-ab08-bf37596fc4b7" providerId="ADAL" clId="{D4D7DE69-3748-4F5D-8F6C-F073F85358EE}" dt="2024-04-09T09:59:06.788" v="1632" actId="20577"/>
          <ac:spMkLst>
            <pc:docMk/>
            <pc:sldMk cId="3478070037" sldId="308"/>
            <ac:spMk id="337" creationId="{D4F79630-DA0E-7DD0-4D9A-1A7A92246EDB}"/>
          </ac:spMkLst>
        </pc:spChg>
        <pc:picChg chg="del">
          <ac:chgData name="נועם  אורן" userId="ff08f5b9-11f5-4bd2-ab08-bf37596fc4b7" providerId="ADAL" clId="{D4D7DE69-3748-4F5D-8F6C-F073F85358EE}" dt="2024-04-09T09:56:16.307" v="1374" actId="478"/>
          <ac:picMkLst>
            <pc:docMk/>
            <pc:sldMk cId="3478070037" sldId="308"/>
            <ac:picMk id="1026" creationId="{AE9F68F0-DE4C-B1A8-E613-EA7BCDE7CFA0}"/>
          </ac:picMkLst>
        </pc:picChg>
        <pc:picChg chg="add mod">
          <ac:chgData name="נועם  אורן" userId="ff08f5b9-11f5-4bd2-ab08-bf37596fc4b7" providerId="ADAL" clId="{D4D7DE69-3748-4F5D-8F6C-F073F85358EE}" dt="2024-04-09T09:59:13.035" v="1633" actId="1076"/>
          <ac:picMkLst>
            <pc:docMk/>
            <pc:sldMk cId="3478070037" sldId="308"/>
            <ac:picMk id="3076" creationId="{569BD9F7-8DD8-7E8F-7C52-8E9E2A23983D}"/>
          </ac:picMkLst>
        </pc:picChg>
      </pc:sldChg>
      <pc:sldChg chg="addSp delSp modSp mod ord">
        <pc:chgData name="נועם  אורן" userId="ff08f5b9-11f5-4bd2-ab08-bf37596fc4b7" providerId="ADAL" clId="{D4D7DE69-3748-4F5D-8F6C-F073F85358EE}" dt="2024-04-09T09:56:05.266" v="1371" actId="1076"/>
        <pc:sldMkLst>
          <pc:docMk/>
          <pc:sldMk cId="3375743553" sldId="322"/>
        </pc:sldMkLst>
        <pc:spChg chg="mod">
          <ac:chgData name="נועם  אורן" userId="ff08f5b9-11f5-4bd2-ab08-bf37596fc4b7" providerId="ADAL" clId="{D4D7DE69-3748-4F5D-8F6C-F073F85358EE}" dt="2024-04-09T08:19:34.029" v="126" actId="1076"/>
          <ac:spMkLst>
            <pc:docMk/>
            <pc:sldMk cId="3375743553" sldId="322"/>
            <ac:spMk id="4" creationId="{455EDEA2-3C12-EBCD-A892-B59B3991DC95}"/>
          </ac:spMkLst>
        </pc:spChg>
        <pc:spChg chg="add del mod">
          <ac:chgData name="נועם  אורן" userId="ff08f5b9-11f5-4bd2-ab08-bf37596fc4b7" providerId="ADAL" clId="{D4D7DE69-3748-4F5D-8F6C-F073F85358EE}" dt="2024-04-09T08:23:03.785" v="268" actId="478"/>
          <ac:spMkLst>
            <pc:docMk/>
            <pc:sldMk cId="3375743553" sldId="322"/>
            <ac:spMk id="5" creationId="{713C3DA7-B4B1-3A4C-F13D-D2BE568BCFEB}"/>
          </ac:spMkLst>
        </pc:spChg>
        <pc:spChg chg="mod">
          <ac:chgData name="נועם  אורן" userId="ff08f5b9-11f5-4bd2-ab08-bf37596fc4b7" providerId="ADAL" clId="{D4D7DE69-3748-4F5D-8F6C-F073F85358EE}" dt="2024-04-09T08:20:47.997" v="163" actId="1076"/>
          <ac:spMkLst>
            <pc:docMk/>
            <pc:sldMk cId="3375743553" sldId="322"/>
            <ac:spMk id="9" creationId="{4C7CC05C-28ED-A869-E122-C29B9FD84BE7}"/>
          </ac:spMkLst>
        </pc:spChg>
        <pc:graphicFrameChg chg="add mod modGraphic">
          <ac:chgData name="נועם  אורן" userId="ff08f5b9-11f5-4bd2-ab08-bf37596fc4b7" providerId="ADAL" clId="{D4D7DE69-3748-4F5D-8F6C-F073F85358EE}" dt="2024-04-09T08:22:51.437" v="265" actId="20577"/>
          <ac:graphicFrameMkLst>
            <pc:docMk/>
            <pc:sldMk cId="3375743553" sldId="322"/>
            <ac:graphicFrameMk id="2" creationId="{308248ED-7AD4-06A8-0D41-D39DCD65608A}"/>
          </ac:graphicFrameMkLst>
        </pc:graphicFrameChg>
        <pc:picChg chg="add mod">
          <ac:chgData name="נועם  אורן" userId="ff08f5b9-11f5-4bd2-ab08-bf37596fc4b7" providerId="ADAL" clId="{D4D7DE69-3748-4F5D-8F6C-F073F85358EE}" dt="2024-04-09T09:56:05.266" v="1371" actId="1076"/>
          <ac:picMkLst>
            <pc:docMk/>
            <pc:sldMk cId="3375743553" sldId="322"/>
            <ac:picMk id="1026" creationId="{359C9BA5-5B82-A409-3B61-B5EF7C614920}"/>
          </ac:picMkLst>
        </pc:picChg>
        <pc:picChg chg="del">
          <ac:chgData name="נועם  אורן" userId="ff08f5b9-11f5-4bd2-ab08-bf37596fc4b7" providerId="ADAL" clId="{D4D7DE69-3748-4F5D-8F6C-F073F85358EE}" dt="2024-04-09T08:20:06.295" v="127" actId="478"/>
          <ac:picMkLst>
            <pc:docMk/>
            <pc:sldMk cId="3375743553" sldId="322"/>
            <ac:picMk id="6146" creationId="{C4B7687E-BBF7-E70D-A1F1-2C9E2DE7AD8C}"/>
          </ac:picMkLst>
        </pc:picChg>
      </pc:sldChg>
      <pc:sldChg chg="modSp add modAnim">
        <pc:chgData name="נועם  אורן" userId="ff08f5b9-11f5-4bd2-ab08-bf37596fc4b7" providerId="ADAL" clId="{D4D7DE69-3748-4F5D-8F6C-F073F85358EE}" dt="2024-04-09T08:30:38.826" v="903" actId="20577"/>
        <pc:sldMkLst>
          <pc:docMk/>
          <pc:sldMk cId="1945388733" sldId="324"/>
        </pc:sldMkLst>
        <pc:spChg chg="mod">
          <ac:chgData name="נועם  אורן" userId="ff08f5b9-11f5-4bd2-ab08-bf37596fc4b7" providerId="ADAL" clId="{D4D7DE69-3748-4F5D-8F6C-F073F85358EE}" dt="2024-04-09T08:30:38.826" v="903" actId="20577"/>
          <ac:spMkLst>
            <pc:docMk/>
            <pc:sldMk cId="1945388733" sldId="324"/>
            <ac:spMk id="245" creationId="{AAE77F3E-38F2-DC58-3A51-DB44C548EA4E}"/>
          </ac:spMkLst>
        </pc:spChg>
      </pc:sldChg>
      <pc:sldChg chg="delSp modSp new mod">
        <pc:chgData name="נועם  אורן" userId="ff08f5b9-11f5-4bd2-ab08-bf37596fc4b7" providerId="ADAL" clId="{D4D7DE69-3748-4F5D-8F6C-F073F85358EE}" dt="2024-04-09T08:28:24.385" v="697" actId="122"/>
        <pc:sldMkLst>
          <pc:docMk/>
          <pc:sldMk cId="977756288" sldId="325"/>
        </pc:sldMkLst>
        <pc:spChg chg="mod">
          <ac:chgData name="נועם  אורן" userId="ff08f5b9-11f5-4bd2-ab08-bf37596fc4b7" providerId="ADAL" clId="{D4D7DE69-3748-4F5D-8F6C-F073F85358EE}" dt="2024-04-09T08:28:24.385" v="697" actId="122"/>
          <ac:spMkLst>
            <pc:docMk/>
            <pc:sldMk cId="977756288" sldId="325"/>
            <ac:spMk id="2" creationId="{97D87D92-1D54-B898-6E9A-0B4A7037A924}"/>
          </ac:spMkLst>
        </pc:spChg>
        <pc:spChg chg="del">
          <ac:chgData name="נועם  אורן" userId="ff08f5b9-11f5-4bd2-ab08-bf37596fc4b7" providerId="ADAL" clId="{D4D7DE69-3748-4F5D-8F6C-F073F85358EE}" dt="2024-04-09T08:27:31.449" v="680" actId="478"/>
          <ac:spMkLst>
            <pc:docMk/>
            <pc:sldMk cId="977756288" sldId="325"/>
            <ac:spMk id="3" creationId="{F293F17E-9B18-2674-B715-F76308A32D0D}"/>
          </ac:spMkLst>
        </pc:spChg>
      </pc:sldChg>
      <pc:sldChg chg="modSp new mod">
        <pc:chgData name="נועם  אורן" userId="ff08f5b9-11f5-4bd2-ab08-bf37596fc4b7" providerId="ADAL" clId="{D4D7DE69-3748-4F5D-8F6C-F073F85358EE}" dt="2024-04-09T08:31:17.932" v="948" actId="2711"/>
        <pc:sldMkLst>
          <pc:docMk/>
          <pc:sldMk cId="2531630968" sldId="326"/>
        </pc:sldMkLst>
        <pc:spChg chg="mod">
          <ac:chgData name="נועם  אורן" userId="ff08f5b9-11f5-4bd2-ab08-bf37596fc4b7" providerId="ADAL" clId="{D4D7DE69-3748-4F5D-8F6C-F073F85358EE}" dt="2024-04-09T08:31:08.374" v="920" actId="2711"/>
          <ac:spMkLst>
            <pc:docMk/>
            <pc:sldMk cId="2531630968" sldId="326"/>
            <ac:spMk id="2" creationId="{C7C2694C-3350-424B-101B-C4CC0A5AB34D}"/>
          </ac:spMkLst>
        </pc:spChg>
        <pc:spChg chg="mod">
          <ac:chgData name="נועם  אורן" userId="ff08f5b9-11f5-4bd2-ab08-bf37596fc4b7" providerId="ADAL" clId="{D4D7DE69-3748-4F5D-8F6C-F073F85358EE}" dt="2024-04-09T08:31:17.932" v="948" actId="2711"/>
          <ac:spMkLst>
            <pc:docMk/>
            <pc:sldMk cId="2531630968" sldId="326"/>
            <ac:spMk id="3" creationId="{5E7A622A-D8D2-4A33-955D-2D6CF5CFE425}"/>
          </ac:spMkLst>
        </pc:spChg>
      </pc:sldChg>
      <pc:sldChg chg="modSp add mod">
        <pc:chgData name="נועם  אורן" userId="ff08f5b9-11f5-4bd2-ab08-bf37596fc4b7" providerId="ADAL" clId="{D4D7DE69-3748-4F5D-8F6C-F073F85358EE}" dt="2024-04-09T08:31:48.186" v="969" actId="20577"/>
        <pc:sldMkLst>
          <pc:docMk/>
          <pc:sldMk cId="111757527" sldId="327"/>
        </pc:sldMkLst>
        <pc:spChg chg="mod">
          <ac:chgData name="נועם  אורן" userId="ff08f5b9-11f5-4bd2-ab08-bf37596fc4b7" providerId="ADAL" clId="{D4D7DE69-3748-4F5D-8F6C-F073F85358EE}" dt="2024-04-09T08:31:28.251" v="953" actId="20577"/>
          <ac:spMkLst>
            <pc:docMk/>
            <pc:sldMk cId="111757527" sldId="327"/>
            <ac:spMk id="2" creationId="{FB7C5730-898F-B206-55F1-C704B4E2C402}"/>
          </ac:spMkLst>
        </pc:spChg>
        <pc:spChg chg="mod">
          <ac:chgData name="נועם  אורן" userId="ff08f5b9-11f5-4bd2-ab08-bf37596fc4b7" providerId="ADAL" clId="{D4D7DE69-3748-4F5D-8F6C-F073F85358EE}" dt="2024-04-09T08:31:48.186" v="969" actId="20577"/>
          <ac:spMkLst>
            <pc:docMk/>
            <pc:sldMk cId="111757527" sldId="327"/>
            <ac:spMk id="3" creationId="{EC7E5669-D8EC-4D87-7467-343F54E931E3}"/>
          </ac:spMkLst>
        </pc:spChg>
      </pc:sldChg>
      <pc:sldChg chg="modSp add mod">
        <pc:chgData name="נועם  אורן" userId="ff08f5b9-11f5-4bd2-ab08-bf37596fc4b7" providerId="ADAL" clId="{D4D7DE69-3748-4F5D-8F6C-F073F85358EE}" dt="2024-04-09T08:43:26.794" v="1368" actId="6549"/>
        <pc:sldMkLst>
          <pc:docMk/>
          <pc:sldMk cId="2132633460" sldId="328"/>
        </pc:sldMkLst>
        <pc:spChg chg="mod">
          <ac:chgData name="נועם  אורן" userId="ff08f5b9-11f5-4bd2-ab08-bf37596fc4b7" providerId="ADAL" clId="{D4D7DE69-3748-4F5D-8F6C-F073F85358EE}" dt="2024-04-09T08:43:12.234" v="1345" actId="20577"/>
          <ac:spMkLst>
            <pc:docMk/>
            <pc:sldMk cId="2132633460" sldId="328"/>
            <ac:spMk id="2" creationId="{87CDFF97-4455-0FE6-612A-724833D1B44F}"/>
          </ac:spMkLst>
        </pc:spChg>
        <pc:spChg chg="mod">
          <ac:chgData name="נועם  אורן" userId="ff08f5b9-11f5-4bd2-ab08-bf37596fc4b7" providerId="ADAL" clId="{D4D7DE69-3748-4F5D-8F6C-F073F85358EE}" dt="2024-04-09T08:43:26.794" v="1368" actId="6549"/>
          <ac:spMkLst>
            <pc:docMk/>
            <pc:sldMk cId="2132633460" sldId="328"/>
            <ac:spMk id="3" creationId="{FB560982-ACF8-09DC-207C-60BA62532B6A}"/>
          </ac:spMkLst>
        </pc:spChg>
      </pc:sldChg>
      <pc:sldChg chg="addSp delSp modSp new mod delAnim modAnim">
        <pc:chgData name="נועם  אורן" userId="ff08f5b9-11f5-4bd2-ab08-bf37596fc4b7" providerId="ADAL" clId="{D4D7DE69-3748-4F5D-8F6C-F073F85358EE}" dt="2024-04-09T10:11:15.734" v="2213" actId="1076"/>
        <pc:sldMkLst>
          <pc:docMk/>
          <pc:sldMk cId="3902472286" sldId="329"/>
        </pc:sldMkLst>
        <pc:spChg chg="del">
          <ac:chgData name="נועם  אורן" userId="ff08f5b9-11f5-4bd2-ab08-bf37596fc4b7" providerId="ADAL" clId="{D4D7DE69-3748-4F5D-8F6C-F073F85358EE}" dt="2024-04-09T10:01:04.436" v="1654" actId="478"/>
          <ac:spMkLst>
            <pc:docMk/>
            <pc:sldMk cId="3902472286" sldId="329"/>
            <ac:spMk id="2" creationId="{5238AEAE-9872-148A-A168-4DC9D91CE7E3}"/>
          </ac:spMkLst>
        </pc:spChg>
        <pc:spChg chg="del">
          <ac:chgData name="נועם  אורן" userId="ff08f5b9-11f5-4bd2-ab08-bf37596fc4b7" providerId="ADAL" clId="{D4D7DE69-3748-4F5D-8F6C-F073F85358EE}" dt="2024-04-09T10:01:00.750" v="1653" actId="478"/>
          <ac:spMkLst>
            <pc:docMk/>
            <pc:sldMk cId="3902472286" sldId="329"/>
            <ac:spMk id="3" creationId="{52C152F0-FFFD-81CC-A41F-9489699898D7}"/>
          </ac:spMkLst>
        </pc:spChg>
        <pc:spChg chg="del">
          <ac:chgData name="נועם  אורן" userId="ff08f5b9-11f5-4bd2-ab08-bf37596fc4b7" providerId="ADAL" clId="{D4D7DE69-3748-4F5D-8F6C-F073F85358EE}" dt="2024-04-09T10:03:32.629" v="1679" actId="478"/>
          <ac:spMkLst>
            <pc:docMk/>
            <pc:sldMk cId="3902472286" sldId="329"/>
            <ac:spMk id="4" creationId="{5AFDBE5D-624E-03A3-889D-2EAC84FABC73}"/>
          </ac:spMkLst>
        </pc:spChg>
        <pc:spChg chg="add mod">
          <ac:chgData name="נועם  אורן" userId="ff08f5b9-11f5-4bd2-ab08-bf37596fc4b7" providerId="ADAL" clId="{D4D7DE69-3748-4F5D-8F6C-F073F85358EE}" dt="2024-04-09T10:00:58.464" v="1652"/>
          <ac:spMkLst>
            <pc:docMk/>
            <pc:sldMk cId="3902472286" sldId="329"/>
            <ac:spMk id="5" creationId="{2A2E7ABD-3BF5-74F8-6211-05E7D3A4ACB4}"/>
          </ac:spMkLst>
        </pc:spChg>
        <pc:spChg chg="add del mod">
          <ac:chgData name="נועם  אורן" userId="ff08f5b9-11f5-4bd2-ab08-bf37596fc4b7" providerId="ADAL" clId="{D4D7DE69-3748-4F5D-8F6C-F073F85358EE}" dt="2024-04-09T10:04:36.958" v="1827" actId="478"/>
          <ac:spMkLst>
            <pc:docMk/>
            <pc:sldMk cId="3902472286" sldId="329"/>
            <ac:spMk id="6" creationId="{C90EE516-85CF-4A6F-6501-CB8249A95576}"/>
          </ac:spMkLst>
        </pc:spChg>
        <pc:spChg chg="add del mod">
          <ac:chgData name="נועם  אורן" userId="ff08f5b9-11f5-4bd2-ab08-bf37596fc4b7" providerId="ADAL" clId="{D4D7DE69-3748-4F5D-8F6C-F073F85358EE}" dt="2024-04-09T10:04:19.929" v="1809"/>
          <ac:spMkLst>
            <pc:docMk/>
            <pc:sldMk cId="3902472286" sldId="329"/>
            <ac:spMk id="7" creationId="{CC98092A-D114-C9B9-A706-253C3C16F0C1}"/>
          </ac:spMkLst>
        </pc:spChg>
        <pc:spChg chg="add del mod">
          <ac:chgData name="נועם  אורן" userId="ff08f5b9-11f5-4bd2-ab08-bf37596fc4b7" providerId="ADAL" clId="{D4D7DE69-3748-4F5D-8F6C-F073F85358EE}" dt="2024-04-09T10:05:27.755" v="1838" actId="478"/>
          <ac:spMkLst>
            <pc:docMk/>
            <pc:sldMk cId="3902472286" sldId="329"/>
            <ac:spMk id="9" creationId="{4EA61C77-C92C-F1FE-F178-0F29A0D9C6E5}"/>
          </ac:spMkLst>
        </pc:spChg>
        <pc:spChg chg="add del mod">
          <ac:chgData name="נועם  אורן" userId="ff08f5b9-11f5-4bd2-ab08-bf37596fc4b7" providerId="ADAL" clId="{D4D7DE69-3748-4F5D-8F6C-F073F85358EE}" dt="2024-04-09T10:07:01.828" v="1923" actId="478"/>
          <ac:spMkLst>
            <pc:docMk/>
            <pc:sldMk cId="3902472286" sldId="329"/>
            <ac:spMk id="10" creationId="{209CD731-12ED-6C5B-E077-D53F7B47DA76}"/>
          </ac:spMkLst>
        </pc:spChg>
        <pc:spChg chg="add mod">
          <ac:chgData name="נועם  אורן" userId="ff08f5b9-11f5-4bd2-ab08-bf37596fc4b7" providerId="ADAL" clId="{D4D7DE69-3748-4F5D-8F6C-F073F85358EE}" dt="2024-04-09T10:11:15.734" v="2213" actId="1076"/>
          <ac:spMkLst>
            <pc:docMk/>
            <pc:sldMk cId="3902472286" sldId="329"/>
            <ac:spMk id="11" creationId="{C19E0544-D11A-97B2-6CC9-3CF3DAC2E1C3}"/>
          </ac:spMkLst>
        </pc:spChg>
      </pc:sldChg>
      <pc:sldChg chg="modSp add mod">
        <pc:chgData name="נועם  אורן" userId="ff08f5b9-11f5-4bd2-ab08-bf37596fc4b7" providerId="ADAL" clId="{D4D7DE69-3748-4F5D-8F6C-F073F85358EE}" dt="2024-04-09T10:53:10.688" v="2789" actId="5793"/>
        <pc:sldMkLst>
          <pc:docMk/>
          <pc:sldMk cId="3642453387" sldId="330"/>
        </pc:sldMkLst>
        <pc:spChg chg="mod">
          <ac:chgData name="נועם  אורן" userId="ff08f5b9-11f5-4bd2-ab08-bf37596fc4b7" providerId="ADAL" clId="{D4D7DE69-3748-4F5D-8F6C-F073F85358EE}" dt="2024-04-09T10:17:46.658" v="2323" actId="20577"/>
          <ac:spMkLst>
            <pc:docMk/>
            <pc:sldMk cId="3642453387" sldId="330"/>
            <ac:spMk id="5" creationId="{BDAE49FB-F956-5B59-4C3F-9F160452919A}"/>
          </ac:spMkLst>
        </pc:spChg>
        <pc:spChg chg="mod">
          <ac:chgData name="נועם  אורן" userId="ff08f5b9-11f5-4bd2-ab08-bf37596fc4b7" providerId="ADAL" clId="{D4D7DE69-3748-4F5D-8F6C-F073F85358EE}" dt="2024-04-09T10:53:10.688" v="2789" actId="5793"/>
          <ac:spMkLst>
            <pc:docMk/>
            <pc:sldMk cId="3642453387" sldId="330"/>
            <ac:spMk id="11" creationId="{02FE48C3-7348-EBA0-C000-38D04D87E95A}"/>
          </ac:spMkLst>
        </pc:spChg>
      </pc:sldChg>
      <pc:sldChg chg="modSp add mod modAnim">
        <pc:chgData name="נועם  אורן" userId="ff08f5b9-11f5-4bd2-ab08-bf37596fc4b7" providerId="ADAL" clId="{D4D7DE69-3748-4F5D-8F6C-F073F85358EE}" dt="2024-04-09T11:00:04.223" v="3097" actId="20577"/>
        <pc:sldMkLst>
          <pc:docMk/>
          <pc:sldMk cId="3185605864" sldId="331"/>
        </pc:sldMkLst>
        <pc:spChg chg="mod">
          <ac:chgData name="נועם  אורן" userId="ff08f5b9-11f5-4bd2-ab08-bf37596fc4b7" providerId="ADAL" clId="{D4D7DE69-3748-4F5D-8F6C-F073F85358EE}" dt="2024-04-09T11:00:04.223" v="3097" actId="20577"/>
          <ac:spMkLst>
            <pc:docMk/>
            <pc:sldMk cId="3185605864" sldId="331"/>
            <ac:spMk id="245" creationId="{AA4E044B-EA05-2B53-5A01-758B45685420}"/>
          </ac:spMkLst>
        </pc:spChg>
        <pc:spChg chg="mod">
          <ac:chgData name="נועם  אורן" userId="ff08f5b9-11f5-4bd2-ab08-bf37596fc4b7" providerId="ADAL" clId="{D4D7DE69-3748-4F5D-8F6C-F073F85358EE}" dt="2024-04-09T10:59:34.202" v="3071" actId="20577"/>
          <ac:spMkLst>
            <pc:docMk/>
            <pc:sldMk cId="3185605864" sldId="331"/>
            <ac:spMk id="246" creationId="{D421259C-5C8D-C27D-8637-0B3A3308F1F3}"/>
          </ac:spMkLst>
        </pc:spChg>
      </pc:sldChg>
      <pc:sldMasterChg chg="delSldLayout">
        <pc:chgData name="נועם  אורן" userId="ff08f5b9-11f5-4bd2-ab08-bf37596fc4b7" providerId="ADAL" clId="{D4D7DE69-3748-4F5D-8F6C-F073F85358EE}" dt="2024-04-09T10:00:57.731" v="1651" actId="47"/>
        <pc:sldMasterMkLst>
          <pc:docMk/>
          <pc:sldMasterMk cId="0" sldId="2147483677"/>
        </pc:sldMasterMkLst>
        <pc:sldLayoutChg chg="del">
          <pc:chgData name="נועם  אורן" userId="ff08f5b9-11f5-4bd2-ab08-bf37596fc4b7" providerId="ADAL" clId="{D4D7DE69-3748-4F5D-8F6C-F073F85358EE}" dt="2024-04-09T10:00:57.731" v="1651" actId="47"/>
          <pc:sldLayoutMkLst>
            <pc:docMk/>
            <pc:sldMasterMk cId="0" sldId="2147483677"/>
            <pc:sldLayoutMk cId="3117901158" sldId="2147483688"/>
          </pc:sldLayoutMkLst>
        </pc:sldLayoutChg>
      </pc:sldMasterChg>
    </pc:docChg>
  </pc:docChgLst>
  <pc:docChgLst>
    <pc:chgData name="נועם  אורן" userId="ff08f5b9-11f5-4bd2-ab08-bf37596fc4b7" providerId="ADAL" clId="{06C9F33D-561A-4A16-83FD-ABA89ADB96DE}"/>
    <pc:docChg chg="undo custSel addSld delSld modSld sldOrd">
      <pc:chgData name="נועם  אורן" userId="ff08f5b9-11f5-4bd2-ab08-bf37596fc4b7" providerId="ADAL" clId="{06C9F33D-561A-4A16-83FD-ABA89ADB96DE}" dt="2024-04-10T08:36:37.863" v="3433" actId="207"/>
      <pc:docMkLst>
        <pc:docMk/>
      </pc:docMkLst>
      <pc:sldChg chg="modSp mod">
        <pc:chgData name="נועם  אורן" userId="ff08f5b9-11f5-4bd2-ab08-bf37596fc4b7" providerId="ADAL" clId="{06C9F33D-561A-4A16-83FD-ABA89ADB96DE}" dt="2024-04-09T11:06:22.006" v="45" actId="20577"/>
        <pc:sldMkLst>
          <pc:docMk/>
          <pc:sldMk cId="0" sldId="256"/>
        </pc:sldMkLst>
        <pc:spChg chg="mod">
          <ac:chgData name="נועם  אורן" userId="ff08f5b9-11f5-4bd2-ab08-bf37596fc4b7" providerId="ADAL" clId="{06C9F33D-561A-4A16-83FD-ABA89ADB96DE}" dt="2024-04-09T11:06:22.006" v="45" actId="20577"/>
          <ac:spMkLst>
            <pc:docMk/>
            <pc:sldMk cId="0" sldId="256"/>
            <ac:spMk id="195" creationId="{00000000-0000-0000-0000-000000000000}"/>
          </ac:spMkLst>
        </pc:spChg>
      </pc:sldChg>
      <pc:sldChg chg="addSp delSp modSp del mod ord delAnim modAnim">
        <pc:chgData name="נועם  אורן" userId="ff08f5b9-11f5-4bd2-ab08-bf37596fc4b7" providerId="ADAL" clId="{06C9F33D-561A-4A16-83FD-ABA89ADB96DE}" dt="2024-04-10T08:32:14.843" v="3209" actId="47"/>
        <pc:sldMkLst>
          <pc:docMk/>
          <pc:sldMk cId="1686829949" sldId="259"/>
        </pc:sldMkLst>
        <pc:spChg chg="add del mod">
          <ac:chgData name="נועם  אורן" userId="ff08f5b9-11f5-4bd2-ab08-bf37596fc4b7" providerId="ADAL" clId="{06C9F33D-561A-4A16-83FD-ABA89ADB96DE}" dt="2024-04-10T08:26:38.309" v="3143" actId="478"/>
          <ac:spMkLst>
            <pc:docMk/>
            <pc:sldMk cId="1686829949" sldId="259"/>
            <ac:spMk id="3" creationId="{577D8657-7A11-9FA4-8524-FFB2E95BDE7E}"/>
          </ac:spMkLst>
        </pc:spChg>
        <pc:spChg chg="mod">
          <ac:chgData name="נועם  אורן" userId="ff08f5b9-11f5-4bd2-ab08-bf37596fc4b7" providerId="ADAL" clId="{06C9F33D-561A-4A16-83FD-ABA89ADB96DE}" dt="2024-04-10T08:30:32.804" v="3191" actId="20577"/>
          <ac:spMkLst>
            <pc:docMk/>
            <pc:sldMk cId="1686829949" sldId="259"/>
            <ac:spMk id="7" creationId="{BF60BCB1-BE00-E173-E3C2-C1758883C6F0}"/>
          </ac:spMkLst>
        </pc:spChg>
        <pc:spChg chg="del">
          <ac:chgData name="נועם  אורן" userId="ff08f5b9-11f5-4bd2-ab08-bf37596fc4b7" providerId="ADAL" clId="{06C9F33D-561A-4A16-83FD-ABA89ADB96DE}" dt="2024-04-10T08:26:32.752" v="3142" actId="478"/>
          <ac:spMkLst>
            <pc:docMk/>
            <pc:sldMk cId="1686829949" sldId="259"/>
            <ac:spMk id="17" creationId="{478B488A-2311-4FCD-018C-165CC5685BAF}"/>
          </ac:spMkLst>
        </pc:spChg>
        <pc:spChg chg="del">
          <ac:chgData name="נועם  אורן" userId="ff08f5b9-11f5-4bd2-ab08-bf37596fc4b7" providerId="ADAL" clId="{06C9F33D-561A-4A16-83FD-ABA89ADB96DE}" dt="2024-04-10T08:26:28.140" v="3140" actId="478"/>
          <ac:spMkLst>
            <pc:docMk/>
            <pc:sldMk cId="1686829949" sldId="259"/>
            <ac:spMk id="18" creationId="{9F9CF04C-B265-4245-7D77-930B57471911}"/>
          </ac:spMkLst>
        </pc:spChg>
        <pc:spChg chg="mod">
          <ac:chgData name="נועם  אורן" userId="ff08f5b9-11f5-4bd2-ab08-bf37596fc4b7" providerId="ADAL" clId="{06C9F33D-561A-4A16-83FD-ABA89ADB96DE}" dt="2024-04-10T08:30:16.580" v="3186" actId="1076"/>
          <ac:spMkLst>
            <pc:docMk/>
            <pc:sldMk cId="1686829949" sldId="259"/>
            <ac:spMk id="19" creationId="{9DC43B64-BA64-4B17-8B98-9BD391A7E66A}"/>
          </ac:spMkLst>
        </pc:spChg>
        <pc:spChg chg="del">
          <ac:chgData name="נועם  אורן" userId="ff08f5b9-11f5-4bd2-ab08-bf37596fc4b7" providerId="ADAL" clId="{06C9F33D-561A-4A16-83FD-ABA89ADB96DE}" dt="2024-04-10T08:26:32.752" v="3142" actId="478"/>
          <ac:spMkLst>
            <pc:docMk/>
            <pc:sldMk cId="1686829949" sldId="259"/>
            <ac:spMk id="20" creationId="{D6DA5A72-D344-0862-E2D9-4D066C6AF391}"/>
          </ac:spMkLst>
        </pc:spChg>
        <pc:picChg chg="del">
          <ac:chgData name="נועם  אורן" userId="ff08f5b9-11f5-4bd2-ab08-bf37596fc4b7" providerId="ADAL" clId="{06C9F33D-561A-4A16-83FD-ABA89ADB96DE}" dt="2024-04-10T08:27:52.041" v="3159" actId="478"/>
          <ac:picMkLst>
            <pc:docMk/>
            <pc:sldMk cId="1686829949" sldId="259"/>
            <ac:picMk id="1030" creationId="{5B1F2A88-9FC7-9270-C8D4-7F3B6B3E2F7B}"/>
          </ac:picMkLst>
        </pc:picChg>
        <pc:picChg chg="add mod">
          <ac:chgData name="נועם  אורן" userId="ff08f5b9-11f5-4bd2-ab08-bf37596fc4b7" providerId="ADAL" clId="{06C9F33D-561A-4A16-83FD-ABA89ADB96DE}" dt="2024-04-10T08:28:52.627" v="3170" actId="14100"/>
          <ac:picMkLst>
            <pc:docMk/>
            <pc:sldMk cId="1686829949" sldId="259"/>
            <ac:picMk id="2050" creationId="{7678BE5D-FC9D-F167-369E-09FEF96986BC}"/>
          </ac:picMkLst>
        </pc:picChg>
      </pc:sldChg>
      <pc:sldChg chg="del">
        <pc:chgData name="נועם  אורן" userId="ff08f5b9-11f5-4bd2-ab08-bf37596fc4b7" providerId="ADAL" clId="{06C9F33D-561A-4A16-83FD-ABA89ADB96DE}" dt="2024-04-09T11:06:58.982" v="79" actId="47"/>
        <pc:sldMkLst>
          <pc:docMk/>
          <pc:sldMk cId="1201727284" sldId="261"/>
        </pc:sldMkLst>
      </pc:sldChg>
      <pc:sldChg chg="delSp modSp mod">
        <pc:chgData name="נועם  אורן" userId="ff08f5b9-11f5-4bd2-ab08-bf37596fc4b7" providerId="ADAL" clId="{06C9F33D-561A-4A16-83FD-ABA89ADB96DE}" dt="2024-04-09T11:10:14.343" v="451" actId="14100"/>
        <pc:sldMkLst>
          <pc:docMk/>
          <pc:sldMk cId="1056996196" sldId="266"/>
        </pc:sldMkLst>
        <pc:spChg chg="del">
          <ac:chgData name="נועם  אורן" userId="ff08f5b9-11f5-4bd2-ab08-bf37596fc4b7" providerId="ADAL" clId="{06C9F33D-561A-4A16-83FD-ABA89ADB96DE}" dt="2024-04-09T11:08:37.916" v="306" actId="478"/>
          <ac:spMkLst>
            <pc:docMk/>
            <pc:sldMk cId="1056996196" sldId="266"/>
            <ac:spMk id="9" creationId="{3BA152E0-F028-1CAD-D1DB-390ECD895BAD}"/>
          </ac:spMkLst>
        </pc:spChg>
        <pc:spChg chg="mod">
          <ac:chgData name="נועם  אורן" userId="ff08f5b9-11f5-4bd2-ab08-bf37596fc4b7" providerId="ADAL" clId="{06C9F33D-561A-4A16-83FD-ABA89ADB96DE}" dt="2024-04-09T11:08:42.372" v="308" actId="14100"/>
          <ac:spMkLst>
            <pc:docMk/>
            <pc:sldMk cId="1056996196" sldId="266"/>
            <ac:spMk id="296" creationId="{CC1B7F27-62A2-75C1-0A55-BE0A0CF1E615}"/>
          </ac:spMkLst>
        </pc:spChg>
        <pc:spChg chg="mod">
          <ac:chgData name="נועם  אורן" userId="ff08f5b9-11f5-4bd2-ab08-bf37596fc4b7" providerId="ADAL" clId="{06C9F33D-561A-4A16-83FD-ABA89ADB96DE}" dt="2024-04-09T11:07:18.320" v="101" actId="20577"/>
          <ac:spMkLst>
            <pc:docMk/>
            <pc:sldMk cId="1056996196" sldId="266"/>
            <ac:spMk id="297" creationId="{DB31D6CA-1BBA-CFF8-55A0-CB2A66D21A64}"/>
          </ac:spMkLst>
        </pc:spChg>
        <pc:spChg chg="mod">
          <ac:chgData name="נועם  אורן" userId="ff08f5b9-11f5-4bd2-ab08-bf37596fc4b7" providerId="ADAL" clId="{06C9F33D-561A-4A16-83FD-ABA89ADB96DE}" dt="2024-04-09T11:10:14.343" v="451" actId="14100"/>
          <ac:spMkLst>
            <pc:docMk/>
            <pc:sldMk cId="1056996196" sldId="266"/>
            <ac:spMk id="298" creationId="{3209DB64-72CB-8E7B-0996-0C2ADCA9749F}"/>
          </ac:spMkLst>
        </pc:spChg>
        <pc:cxnChg chg="del">
          <ac:chgData name="נועם  אורן" userId="ff08f5b9-11f5-4bd2-ab08-bf37596fc4b7" providerId="ADAL" clId="{06C9F33D-561A-4A16-83FD-ABA89ADB96DE}" dt="2024-04-09T11:08:39.494" v="307" actId="478"/>
          <ac:cxnSpMkLst>
            <pc:docMk/>
            <pc:sldMk cId="1056996196" sldId="266"/>
            <ac:cxnSpMk id="299" creationId="{5C2E86EF-96A8-B31D-68E6-4E9B490112B1}"/>
          </ac:cxnSpMkLst>
        </pc:cxnChg>
      </pc:sldChg>
      <pc:sldChg chg="addSp delSp modSp mod ord delAnim modAnim">
        <pc:chgData name="נועם  אורן" userId="ff08f5b9-11f5-4bd2-ab08-bf37596fc4b7" providerId="ADAL" clId="{06C9F33D-561A-4A16-83FD-ABA89ADB96DE}" dt="2024-04-09T11:47:35.535" v="1668" actId="14100"/>
        <pc:sldMkLst>
          <pc:docMk/>
          <pc:sldMk cId="3478070037" sldId="308"/>
        </pc:sldMkLst>
        <pc:spChg chg="add mod">
          <ac:chgData name="נועם  אורן" userId="ff08f5b9-11f5-4bd2-ab08-bf37596fc4b7" providerId="ADAL" clId="{06C9F33D-561A-4A16-83FD-ABA89ADB96DE}" dt="2024-04-09T11:47:35.535" v="1668" actId="14100"/>
          <ac:spMkLst>
            <pc:docMk/>
            <pc:sldMk cId="3478070037" sldId="308"/>
            <ac:spMk id="4" creationId="{10E94D6C-61F8-C6FC-DBCD-F80CE963E699}"/>
          </ac:spMkLst>
        </pc:spChg>
        <pc:spChg chg="mod">
          <ac:chgData name="נועם  אורן" userId="ff08f5b9-11f5-4bd2-ab08-bf37596fc4b7" providerId="ADAL" clId="{06C9F33D-561A-4A16-83FD-ABA89ADB96DE}" dt="2024-04-09T11:45:45.454" v="1661" actId="1076"/>
          <ac:spMkLst>
            <pc:docMk/>
            <pc:sldMk cId="3478070037" sldId="308"/>
            <ac:spMk id="10" creationId="{927E19AA-CF69-1D24-EA1D-C21B470D8E24}"/>
          </ac:spMkLst>
        </pc:spChg>
        <pc:spChg chg="mod">
          <ac:chgData name="נועם  אורן" userId="ff08f5b9-11f5-4bd2-ab08-bf37596fc4b7" providerId="ADAL" clId="{06C9F33D-561A-4A16-83FD-ABA89ADB96DE}" dt="2024-04-09T11:42:01.611" v="1565" actId="1076"/>
          <ac:spMkLst>
            <pc:docMk/>
            <pc:sldMk cId="3478070037" sldId="308"/>
            <ac:spMk id="16" creationId="{472BAA44-103A-6E42-C7F8-092291B169B0}"/>
          </ac:spMkLst>
        </pc:spChg>
        <pc:spChg chg="del mod">
          <ac:chgData name="נועם  אורן" userId="ff08f5b9-11f5-4bd2-ab08-bf37596fc4b7" providerId="ADAL" clId="{06C9F33D-561A-4A16-83FD-ABA89ADB96DE}" dt="2024-04-09T11:31:44.120" v="1336" actId="478"/>
          <ac:spMkLst>
            <pc:docMk/>
            <pc:sldMk cId="3478070037" sldId="308"/>
            <ac:spMk id="337" creationId="{D4F79630-DA0E-7DD0-4D9A-1A7A92246EDB}"/>
          </ac:spMkLst>
        </pc:spChg>
        <pc:picChg chg="add del">
          <ac:chgData name="נועם  אורן" userId="ff08f5b9-11f5-4bd2-ab08-bf37596fc4b7" providerId="ADAL" clId="{06C9F33D-561A-4A16-83FD-ABA89ADB96DE}" dt="2024-04-09T11:31:30.328" v="1333" actId="478"/>
          <ac:picMkLst>
            <pc:docMk/>
            <pc:sldMk cId="3478070037" sldId="308"/>
            <ac:picMk id="3" creationId="{29D1579D-2897-87B2-4061-2AFA4D09BC4B}"/>
          </ac:picMkLst>
        </pc:picChg>
        <pc:picChg chg="add mod">
          <ac:chgData name="נועם  אורן" userId="ff08f5b9-11f5-4bd2-ab08-bf37596fc4b7" providerId="ADAL" clId="{06C9F33D-561A-4A16-83FD-ABA89ADB96DE}" dt="2024-04-09T11:42:01.611" v="1565" actId="1076"/>
          <ac:picMkLst>
            <pc:docMk/>
            <pc:sldMk cId="3478070037" sldId="308"/>
            <ac:picMk id="3074" creationId="{D581A0FB-D0F7-8A34-8457-456688DED4CD}"/>
          </ac:picMkLst>
        </pc:picChg>
        <pc:picChg chg="del">
          <ac:chgData name="נועם  אורן" userId="ff08f5b9-11f5-4bd2-ab08-bf37596fc4b7" providerId="ADAL" clId="{06C9F33D-561A-4A16-83FD-ABA89ADB96DE}" dt="2024-04-09T11:28:28.321" v="1013" actId="478"/>
          <ac:picMkLst>
            <pc:docMk/>
            <pc:sldMk cId="3478070037" sldId="308"/>
            <ac:picMk id="3076" creationId="{569BD9F7-8DD8-7E8F-7C52-8E9E2A23983D}"/>
          </ac:picMkLst>
        </pc:picChg>
      </pc:sldChg>
      <pc:sldChg chg="addSp delSp modSp del mod ord delAnim">
        <pc:chgData name="נועם  אורן" userId="ff08f5b9-11f5-4bd2-ab08-bf37596fc4b7" providerId="ADAL" clId="{06C9F33D-561A-4A16-83FD-ABA89ADB96DE}" dt="2024-04-09T11:35:18.767" v="1477" actId="47"/>
        <pc:sldMkLst>
          <pc:docMk/>
          <pc:sldMk cId="1020423142" sldId="312"/>
        </pc:sldMkLst>
        <pc:spChg chg="add mod">
          <ac:chgData name="נועם  אורן" userId="ff08f5b9-11f5-4bd2-ab08-bf37596fc4b7" providerId="ADAL" clId="{06C9F33D-561A-4A16-83FD-ABA89ADB96DE}" dt="2024-04-09T11:20:46.798" v="742"/>
          <ac:spMkLst>
            <pc:docMk/>
            <pc:sldMk cId="1020423142" sldId="312"/>
            <ac:spMk id="6" creationId="{4C5C47B6-FFC4-66E1-3B0D-F02060B3EA16}"/>
          </ac:spMkLst>
        </pc:spChg>
        <pc:spChg chg="mod">
          <ac:chgData name="נועם  אורן" userId="ff08f5b9-11f5-4bd2-ab08-bf37596fc4b7" providerId="ADAL" clId="{06C9F33D-561A-4A16-83FD-ABA89ADB96DE}" dt="2024-04-09T11:18:15.891" v="697" actId="1076"/>
          <ac:spMkLst>
            <pc:docMk/>
            <pc:sldMk cId="1020423142" sldId="312"/>
            <ac:spMk id="7" creationId="{3B5C3D57-9C9E-201C-991F-21DAA6D3276B}"/>
          </ac:spMkLst>
        </pc:spChg>
        <pc:spChg chg="mod">
          <ac:chgData name="נועם  אורן" userId="ff08f5b9-11f5-4bd2-ab08-bf37596fc4b7" providerId="ADAL" clId="{06C9F33D-561A-4A16-83FD-ABA89ADB96DE}" dt="2024-04-09T11:18:07.821" v="696" actId="20577"/>
          <ac:spMkLst>
            <pc:docMk/>
            <pc:sldMk cId="1020423142" sldId="312"/>
            <ac:spMk id="8" creationId="{6AE6A68C-DA40-C804-7463-42FB3D6FA21A}"/>
          </ac:spMkLst>
        </pc:spChg>
        <pc:spChg chg="add del mod">
          <ac:chgData name="נועם  אורן" userId="ff08f5b9-11f5-4bd2-ab08-bf37596fc4b7" providerId="ADAL" clId="{06C9F33D-561A-4A16-83FD-ABA89ADB96DE}" dt="2024-04-09T11:15:55.504" v="623" actId="20577"/>
          <ac:spMkLst>
            <pc:docMk/>
            <pc:sldMk cId="1020423142" sldId="312"/>
            <ac:spMk id="9" creationId="{67CD15F5-39B6-7EFD-EFFE-12764DF33F2C}"/>
          </ac:spMkLst>
        </pc:spChg>
        <pc:spChg chg="del">
          <ac:chgData name="נועם  אורן" userId="ff08f5b9-11f5-4bd2-ab08-bf37596fc4b7" providerId="ADAL" clId="{06C9F33D-561A-4A16-83FD-ABA89ADB96DE}" dt="2024-04-09T11:12:01.093" v="537" actId="478"/>
          <ac:spMkLst>
            <pc:docMk/>
            <pc:sldMk cId="1020423142" sldId="312"/>
            <ac:spMk id="10" creationId="{3E5E3E8C-3A17-048C-51EF-E144AE41337F}"/>
          </ac:spMkLst>
        </pc:spChg>
        <pc:spChg chg="add mod">
          <ac:chgData name="נועם  אורן" userId="ff08f5b9-11f5-4bd2-ab08-bf37596fc4b7" providerId="ADAL" clId="{06C9F33D-561A-4A16-83FD-ABA89ADB96DE}" dt="2024-04-09T11:20:46.798" v="742"/>
          <ac:spMkLst>
            <pc:docMk/>
            <pc:sldMk cId="1020423142" sldId="312"/>
            <ac:spMk id="11" creationId="{F647BBC7-AF5E-9A26-A28F-70F1BC063349}"/>
          </ac:spMkLst>
        </pc:spChg>
        <pc:grpChg chg="add mod">
          <ac:chgData name="נועם  אורן" userId="ff08f5b9-11f5-4bd2-ab08-bf37596fc4b7" providerId="ADAL" clId="{06C9F33D-561A-4A16-83FD-ABA89ADB96DE}" dt="2024-04-09T11:20:59.080" v="746" actId="1076"/>
          <ac:grpSpMkLst>
            <pc:docMk/>
            <pc:sldMk cId="1020423142" sldId="312"/>
            <ac:grpSpMk id="5" creationId="{4EEB2E06-B85A-EB74-07D5-D59295AB53B0}"/>
          </ac:grpSpMkLst>
        </pc:grpChg>
        <pc:graphicFrameChg chg="add mod modGraphic">
          <ac:chgData name="נועם  אורן" userId="ff08f5b9-11f5-4bd2-ab08-bf37596fc4b7" providerId="ADAL" clId="{06C9F33D-561A-4A16-83FD-ABA89ADB96DE}" dt="2024-04-09T11:16:23.788" v="628" actId="14100"/>
          <ac:graphicFrameMkLst>
            <pc:docMk/>
            <pc:sldMk cId="1020423142" sldId="312"/>
            <ac:graphicFrameMk id="3" creationId="{0129F40C-A88F-0982-6AE1-300F720F6CBF}"/>
          </ac:graphicFrameMkLst>
        </pc:graphicFrameChg>
        <pc:graphicFrameChg chg="add mod modGraphic">
          <ac:chgData name="נועם  אורן" userId="ff08f5b9-11f5-4bd2-ab08-bf37596fc4b7" providerId="ADAL" clId="{06C9F33D-561A-4A16-83FD-ABA89ADB96DE}" dt="2024-04-09T11:20:40.120" v="741"/>
          <ac:graphicFrameMkLst>
            <pc:docMk/>
            <pc:sldMk cId="1020423142" sldId="312"/>
            <ac:graphicFrameMk id="4" creationId="{387D4016-52F1-4A0A-ACBE-4B3AAC0720E9}"/>
          </ac:graphicFrameMkLst>
        </pc:graphicFrameChg>
        <pc:picChg chg="add del mod">
          <ac:chgData name="נועם  אורן" userId="ff08f5b9-11f5-4bd2-ab08-bf37596fc4b7" providerId="ADAL" clId="{06C9F33D-561A-4A16-83FD-ABA89ADB96DE}" dt="2024-04-09T11:13:01.806" v="546" actId="478"/>
          <ac:picMkLst>
            <pc:docMk/>
            <pc:sldMk cId="1020423142" sldId="312"/>
            <ac:picMk id="2" creationId="{04CA1AA4-75AD-E325-7CBF-83DD07B25D7D}"/>
          </ac:picMkLst>
        </pc:picChg>
        <pc:picChg chg="del">
          <ac:chgData name="נועם  אורן" userId="ff08f5b9-11f5-4bd2-ab08-bf37596fc4b7" providerId="ADAL" clId="{06C9F33D-561A-4A16-83FD-ABA89ADB96DE}" dt="2024-04-09T11:11:53.375" v="533" actId="478"/>
          <ac:picMkLst>
            <pc:docMk/>
            <pc:sldMk cId="1020423142" sldId="312"/>
            <ac:picMk id="1026" creationId="{E5D62266-AA4A-18C4-37BC-C97F898E52B3}"/>
          </ac:picMkLst>
        </pc:picChg>
        <pc:picChg chg="del">
          <ac:chgData name="נועם  אורן" userId="ff08f5b9-11f5-4bd2-ab08-bf37596fc4b7" providerId="ADAL" clId="{06C9F33D-561A-4A16-83FD-ABA89ADB96DE}" dt="2024-04-09T11:11:54.429" v="534" actId="478"/>
          <ac:picMkLst>
            <pc:docMk/>
            <pc:sldMk cId="1020423142" sldId="312"/>
            <ac:picMk id="1028" creationId="{8BDF08A1-579B-4C11-381B-842830E473A1}"/>
          </ac:picMkLst>
        </pc:picChg>
      </pc:sldChg>
      <pc:sldChg chg="add">
        <pc:chgData name="נועם  אורן" userId="ff08f5b9-11f5-4bd2-ab08-bf37596fc4b7" providerId="ADAL" clId="{06C9F33D-561A-4A16-83FD-ABA89ADB96DE}" dt="2024-04-10T08:35:30.207" v="3356"/>
        <pc:sldMkLst>
          <pc:docMk/>
          <pc:sldMk cId="1514823641" sldId="315"/>
        </pc:sldMkLst>
      </pc:sldChg>
      <pc:sldChg chg="del">
        <pc:chgData name="נועם  אורן" userId="ff08f5b9-11f5-4bd2-ab08-bf37596fc4b7" providerId="ADAL" clId="{06C9F33D-561A-4A16-83FD-ABA89ADB96DE}" dt="2024-04-10T08:35:28.653" v="3355" actId="2696"/>
        <pc:sldMkLst>
          <pc:docMk/>
          <pc:sldMk cId="4032593739" sldId="315"/>
        </pc:sldMkLst>
      </pc:sldChg>
      <pc:sldChg chg="add">
        <pc:chgData name="נועם  אורן" userId="ff08f5b9-11f5-4bd2-ab08-bf37596fc4b7" providerId="ADAL" clId="{06C9F33D-561A-4A16-83FD-ABA89ADB96DE}" dt="2024-04-10T08:35:30.207" v="3356"/>
        <pc:sldMkLst>
          <pc:docMk/>
          <pc:sldMk cId="1201365266" sldId="317"/>
        </pc:sldMkLst>
      </pc:sldChg>
      <pc:sldChg chg="del">
        <pc:chgData name="נועם  אורן" userId="ff08f5b9-11f5-4bd2-ab08-bf37596fc4b7" providerId="ADAL" clId="{06C9F33D-561A-4A16-83FD-ABA89ADB96DE}" dt="2024-04-10T08:35:28.653" v="3355" actId="2696"/>
        <pc:sldMkLst>
          <pc:docMk/>
          <pc:sldMk cId="3932843360" sldId="317"/>
        </pc:sldMkLst>
      </pc:sldChg>
      <pc:sldChg chg="del">
        <pc:chgData name="נועם  אורן" userId="ff08f5b9-11f5-4bd2-ab08-bf37596fc4b7" providerId="ADAL" clId="{06C9F33D-561A-4A16-83FD-ABA89ADB96DE}" dt="2024-04-10T08:35:28.653" v="3355" actId="2696"/>
        <pc:sldMkLst>
          <pc:docMk/>
          <pc:sldMk cId="1985262743" sldId="318"/>
        </pc:sldMkLst>
      </pc:sldChg>
      <pc:sldChg chg="add">
        <pc:chgData name="נועם  אורן" userId="ff08f5b9-11f5-4bd2-ab08-bf37596fc4b7" providerId="ADAL" clId="{06C9F33D-561A-4A16-83FD-ABA89ADB96DE}" dt="2024-04-10T08:35:30.207" v="3356"/>
        <pc:sldMkLst>
          <pc:docMk/>
          <pc:sldMk cId="2143720965" sldId="318"/>
        </pc:sldMkLst>
      </pc:sldChg>
      <pc:sldChg chg="addSp delSp modSp mod ord modAnim">
        <pc:chgData name="נועם  אורן" userId="ff08f5b9-11f5-4bd2-ab08-bf37596fc4b7" providerId="ADAL" clId="{06C9F33D-561A-4A16-83FD-ABA89ADB96DE}" dt="2024-04-10T08:35:21.752" v="3354"/>
        <pc:sldMkLst>
          <pc:docMk/>
          <pc:sldMk cId="1546255260" sldId="319"/>
        </pc:sldMkLst>
        <pc:spChg chg="mod">
          <ac:chgData name="נועם  אורן" userId="ff08f5b9-11f5-4bd2-ab08-bf37596fc4b7" providerId="ADAL" clId="{06C9F33D-561A-4A16-83FD-ABA89ADB96DE}" dt="2024-04-10T08:33:00.307" v="3238" actId="5793"/>
          <ac:spMkLst>
            <pc:docMk/>
            <pc:sldMk cId="1546255260" sldId="319"/>
            <ac:spMk id="16" creationId="{3668D2A3-C330-CA71-DAF3-CE846B18B543}"/>
          </ac:spMkLst>
        </pc:spChg>
        <pc:spChg chg="del mod">
          <ac:chgData name="נועם  אורן" userId="ff08f5b9-11f5-4bd2-ab08-bf37596fc4b7" providerId="ADAL" clId="{06C9F33D-561A-4A16-83FD-ABA89ADB96DE}" dt="2024-04-10T08:33:08.534" v="3244" actId="478"/>
          <ac:spMkLst>
            <pc:docMk/>
            <pc:sldMk cId="1546255260" sldId="319"/>
            <ac:spMk id="17" creationId="{4F6CFD04-7F0F-8211-3798-6BACA7F456CB}"/>
          </ac:spMkLst>
        </pc:spChg>
        <pc:spChg chg="del">
          <ac:chgData name="נועם  אורן" userId="ff08f5b9-11f5-4bd2-ab08-bf37596fc4b7" providerId="ADAL" clId="{06C9F33D-561A-4A16-83FD-ABA89ADB96DE}" dt="2024-04-10T08:33:10.521" v="3245" actId="478"/>
          <ac:spMkLst>
            <pc:docMk/>
            <pc:sldMk cId="1546255260" sldId="319"/>
            <ac:spMk id="18" creationId="{91C177BE-05E9-7F54-54A0-76AD6BC5B098}"/>
          </ac:spMkLst>
        </pc:spChg>
        <pc:spChg chg="del">
          <ac:chgData name="נועם  אורן" userId="ff08f5b9-11f5-4bd2-ab08-bf37596fc4b7" providerId="ADAL" clId="{06C9F33D-561A-4A16-83FD-ABA89ADB96DE}" dt="2024-04-10T08:33:10.521" v="3245" actId="478"/>
          <ac:spMkLst>
            <pc:docMk/>
            <pc:sldMk cId="1546255260" sldId="319"/>
            <ac:spMk id="21" creationId="{74A5ED9F-1C6D-38C6-EE24-8CA137195B05}"/>
          </ac:spMkLst>
        </pc:spChg>
        <pc:spChg chg="del">
          <ac:chgData name="נועם  אורן" userId="ff08f5b9-11f5-4bd2-ab08-bf37596fc4b7" providerId="ADAL" clId="{06C9F33D-561A-4A16-83FD-ABA89ADB96DE}" dt="2024-04-10T08:33:02.351" v="3240" actId="478"/>
          <ac:spMkLst>
            <pc:docMk/>
            <pc:sldMk cId="1546255260" sldId="319"/>
            <ac:spMk id="23" creationId="{72776C9E-DCD8-A2C3-5D3A-05DB86BA51A0}"/>
          </ac:spMkLst>
        </pc:spChg>
        <pc:spChg chg="mod">
          <ac:chgData name="נועם  אורן" userId="ff08f5b9-11f5-4bd2-ab08-bf37596fc4b7" providerId="ADAL" clId="{06C9F33D-561A-4A16-83FD-ABA89ADB96DE}" dt="2024-04-10T08:35:06.115" v="3352" actId="1076"/>
          <ac:spMkLst>
            <pc:docMk/>
            <pc:sldMk cId="1546255260" sldId="319"/>
            <ac:spMk id="24" creationId="{1AB3C535-60A1-5214-0403-00D705A66CFF}"/>
          </ac:spMkLst>
        </pc:spChg>
        <pc:picChg chg="del">
          <ac:chgData name="נועם  אורן" userId="ff08f5b9-11f5-4bd2-ab08-bf37596fc4b7" providerId="ADAL" clId="{06C9F33D-561A-4A16-83FD-ABA89ADB96DE}" dt="2024-04-10T08:33:11.397" v="3246" actId="478"/>
          <ac:picMkLst>
            <pc:docMk/>
            <pc:sldMk cId="1546255260" sldId="319"/>
            <ac:picMk id="20" creationId="{61261A75-69B3-DBD2-10D1-F31E4D62AA7B}"/>
          </ac:picMkLst>
        </pc:picChg>
        <pc:picChg chg="del">
          <ac:chgData name="נועם  אורן" userId="ff08f5b9-11f5-4bd2-ab08-bf37596fc4b7" providerId="ADAL" clId="{06C9F33D-561A-4A16-83FD-ABA89ADB96DE}" dt="2024-04-10T08:33:03.503" v="3241" actId="478"/>
          <ac:picMkLst>
            <pc:docMk/>
            <pc:sldMk cId="1546255260" sldId="319"/>
            <ac:picMk id="22" creationId="{65BF1259-E075-B68C-D01B-1AF0F21BB010}"/>
          </ac:picMkLst>
        </pc:picChg>
        <pc:picChg chg="del">
          <ac:chgData name="נועם  אורן" userId="ff08f5b9-11f5-4bd2-ab08-bf37596fc4b7" providerId="ADAL" clId="{06C9F33D-561A-4A16-83FD-ABA89ADB96DE}" dt="2024-04-10T08:33:01.489" v="3239" actId="478"/>
          <ac:picMkLst>
            <pc:docMk/>
            <pc:sldMk cId="1546255260" sldId="319"/>
            <ac:picMk id="25" creationId="{2DF1DE78-94C9-4031-9D13-2D0A2DDA9624}"/>
          </ac:picMkLst>
        </pc:picChg>
        <pc:picChg chg="add mod">
          <ac:chgData name="נועם  אורן" userId="ff08f5b9-11f5-4bd2-ab08-bf37596fc4b7" providerId="ADAL" clId="{06C9F33D-561A-4A16-83FD-ABA89ADB96DE}" dt="2024-04-10T08:33:19.872" v="3249"/>
          <ac:picMkLst>
            <pc:docMk/>
            <pc:sldMk cId="1546255260" sldId="319"/>
            <ac:picMk id="3074" creationId="{2158F58E-B8CF-7712-B043-0986185287D2}"/>
          </ac:picMkLst>
        </pc:picChg>
      </pc:sldChg>
      <pc:sldChg chg="del ord">
        <pc:chgData name="נועם  אורן" userId="ff08f5b9-11f5-4bd2-ab08-bf37596fc4b7" providerId="ADAL" clId="{06C9F33D-561A-4A16-83FD-ABA89ADB96DE}" dt="2024-04-10T08:35:28.653" v="3355" actId="2696"/>
        <pc:sldMkLst>
          <pc:docMk/>
          <pc:sldMk cId="301913780" sldId="321"/>
        </pc:sldMkLst>
      </pc:sldChg>
      <pc:sldChg chg="add">
        <pc:chgData name="נועם  אורן" userId="ff08f5b9-11f5-4bd2-ab08-bf37596fc4b7" providerId="ADAL" clId="{06C9F33D-561A-4A16-83FD-ABA89ADB96DE}" dt="2024-04-10T08:35:30.207" v="3356"/>
        <pc:sldMkLst>
          <pc:docMk/>
          <pc:sldMk cId="2318526763" sldId="321"/>
        </pc:sldMkLst>
      </pc:sldChg>
      <pc:sldChg chg="del">
        <pc:chgData name="נועם  אורן" userId="ff08f5b9-11f5-4bd2-ab08-bf37596fc4b7" providerId="ADAL" clId="{06C9F33D-561A-4A16-83FD-ABA89ADB96DE}" dt="2024-04-09T11:06:58.982" v="79" actId="47"/>
        <pc:sldMkLst>
          <pc:docMk/>
          <pc:sldMk cId="3375743553" sldId="322"/>
        </pc:sldMkLst>
      </pc:sldChg>
      <pc:sldChg chg="add">
        <pc:chgData name="נועם  אורן" userId="ff08f5b9-11f5-4bd2-ab08-bf37596fc4b7" providerId="ADAL" clId="{06C9F33D-561A-4A16-83FD-ABA89ADB96DE}" dt="2024-04-10T08:35:30.207" v="3356"/>
        <pc:sldMkLst>
          <pc:docMk/>
          <pc:sldMk cId="218275113" sldId="323"/>
        </pc:sldMkLst>
      </pc:sldChg>
      <pc:sldChg chg="del">
        <pc:chgData name="נועם  אורן" userId="ff08f5b9-11f5-4bd2-ab08-bf37596fc4b7" providerId="ADAL" clId="{06C9F33D-561A-4A16-83FD-ABA89ADB96DE}" dt="2024-04-10T08:35:28.653" v="3355" actId="2696"/>
        <pc:sldMkLst>
          <pc:docMk/>
          <pc:sldMk cId="2746537202" sldId="323"/>
        </pc:sldMkLst>
      </pc:sldChg>
      <pc:sldChg chg="del">
        <pc:chgData name="נועם  אורן" userId="ff08f5b9-11f5-4bd2-ab08-bf37596fc4b7" providerId="ADAL" clId="{06C9F33D-561A-4A16-83FD-ABA89ADB96DE}" dt="2024-04-09T11:06:58.982" v="79" actId="47"/>
        <pc:sldMkLst>
          <pc:docMk/>
          <pc:sldMk cId="1945388733" sldId="324"/>
        </pc:sldMkLst>
      </pc:sldChg>
      <pc:sldChg chg="del">
        <pc:chgData name="נועם  אורן" userId="ff08f5b9-11f5-4bd2-ab08-bf37596fc4b7" providerId="ADAL" clId="{06C9F33D-561A-4A16-83FD-ABA89ADB96DE}" dt="2024-04-09T11:06:58.982" v="79" actId="47"/>
        <pc:sldMkLst>
          <pc:docMk/>
          <pc:sldMk cId="977756288" sldId="325"/>
        </pc:sldMkLst>
      </pc:sldChg>
      <pc:sldChg chg="modSp mod">
        <pc:chgData name="נועם  אורן" userId="ff08f5b9-11f5-4bd2-ab08-bf37596fc4b7" providerId="ADAL" clId="{06C9F33D-561A-4A16-83FD-ABA89ADB96DE}" dt="2024-04-09T11:06:44.698" v="78" actId="20577"/>
        <pc:sldMkLst>
          <pc:docMk/>
          <pc:sldMk cId="2531630968" sldId="326"/>
        </pc:sldMkLst>
        <pc:spChg chg="mod">
          <ac:chgData name="נועם  אורן" userId="ff08f5b9-11f5-4bd2-ab08-bf37596fc4b7" providerId="ADAL" clId="{06C9F33D-561A-4A16-83FD-ABA89ADB96DE}" dt="2024-04-09T11:06:44.698" v="78" actId="20577"/>
          <ac:spMkLst>
            <pc:docMk/>
            <pc:sldMk cId="2531630968" sldId="326"/>
            <ac:spMk id="3" creationId="{5E7A622A-D8D2-4A33-955D-2D6CF5CFE425}"/>
          </ac:spMkLst>
        </pc:spChg>
      </pc:sldChg>
      <pc:sldChg chg="del">
        <pc:chgData name="נועם  אורן" userId="ff08f5b9-11f5-4bd2-ab08-bf37596fc4b7" providerId="ADAL" clId="{06C9F33D-561A-4A16-83FD-ABA89ADB96DE}" dt="2024-04-09T11:06:58.982" v="79" actId="47"/>
        <pc:sldMkLst>
          <pc:docMk/>
          <pc:sldMk cId="111757527" sldId="327"/>
        </pc:sldMkLst>
      </pc:sldChg>
      <pc:sldChg chg="modSp mod">
        <pc:chgData name="נועם  אורן" userId="ff08f5b9-11f5-4bd2-ab08-bf37596fc4b7" providerId="ADAL" clId="{06C9F33D-561A-4A16-83FD-ABA89ADB96DE}" dt="2024-04-09T12:10:51.116" v="2552" actId="20577"/>
        <pc:sldMkLst>
          <pc:docMk/>
          <pc:sldMk cId="2132633460" sldId="328"/>
        </pc:sldMkLst>
        <pc:spChg chg="mod">
          <ac:chgData name="נועם  אורן" userId="ff08f5b9-11f5-4bd2-ab08-bf37596fc4b7" providerId="ADAL" clId="{06C9F33D-561A-4A16-83FD-ABA89ADB96DE}" dt="2024-04-09T12:10:51.116" v="2552" actId="20577"/>
          <ac:spMkLst>
            <pc:docMk/>
            <pc:sldMk cId="2132633460" sldId="328"/>
            <ac:spMk id="3" creationId="{FB560982-ACF8-09DC-207C-60BA62532B6A}"/>
          </ac:spMkLst>
        </pc:spChg>
      </pc:sldChg>
      <pc:sldChg chg="addSp delSp modSp mod ord modAnim">
        <pc:chgData name="נועם  אורן" userId="ff08f5b9-11f5-4bd2-ab08-bf37596fc4b7" providerId="ADAL" clId="{06C9F33D-561A-4A16-83FD-ABA89ADB96DE}" dt="2024-04-10T08:31:52.035" v="3208" actId="1076"/>
        <pc:sldMkLst>
          <pc:docMk/>
          <pc:sldMk cId="3902472286" sldId="329"/>
        </pc:sldMkLst>
        <pc:spChg chg="add mod">
          <ac:chgData name="נועם  אורן" userId="ff08f5b9-11f5-4bd2-ab08-bf37596fc4b7" providerId="ADAL" clId="{06C9F33D-561A-4A16-83FD-ABA89ADB96DE}" dt="2024-04-10T08:31:52.035" v="3208" actId="1076"/>
          <ac:spMkLst>
            <pc:docMk/>
            <pc:sldMk cId="3902472286" sldId="329"/>
            <ac:spMk id="3" creationId="{4EFA858F-FFDD-DD1E-7CF3-3FA84C9FFDCD}"/>
          </ac:spMkLst>
        </pc:spChg>
        <pc:spChg chg="add mod">
          <ac:chgData name="נועם  אורן" userId="ff08f5b9-11f5-4bd2-ab08-bf37596fc4b7" providerId="ADAL" clId="{06C9F33D-561A-4A16-83FD-ABA89ADB96DE}" dt="2024-04-10T08:31:21.790" v="3198" actId="1076"/>
          <ac:spMkLst>
            <pc:docMk/>
            <pc:sldMk cId="3902472286" sldId="329"/>
            <ac:spMk id="4" creationId="{C4D7731B-87F0-2B87-8538-26779B122544}"/>
          </ac:spMkLst>
        </pc:spChg>
        <pc:spChg chg="del">
          <ac:chgData name="נועם  אורן" userId="ff08f5b9-11f5-4bd2-ab08-bf37596fc4b7" providerId="ADAL" clId="{06C9F33D-561A-4A16-83FD-ABA89ADB96DE}" dt="2024-04-09T12:11:57.966" v="2695" actId="478"/>
          <ac:spMkLst>
            <pc:docMk/>
            <pc:sldMk cId="3902472286" sldId="329"/>
            <ac:spMk id="5" creationId="{2A2E7ABD-3BF5-74F8-6211-05E7D3A4ACB4}"/>
          </ac:spMkLst>
        </pc:spChg>
        <pc:spChg chg="del mod">
          <ac:chgData name="נועם  אורן" userId="ff08f5b9-11f5-4bd2-ab08-bf37596fc4b7" providerId="ADAL" clId="{06C9F33D-561A-4A16-83FD-ABA89ADB96DE}" dt="2024-04-10T08:31:10.980" v="3195" actId="478"/>
          <ac:spMkLst>
            <pc:docMk/>
            <pc:sldMk cId="3902472286" sldId="329"/>
            <ac:spMk id="11" creationId="{C19E0544-D11A-97B2-6CC9-3CF3DAC2E1C3}"/>
          </ac:spMkLst>
        </pc:spChg>
        <pc:picChg chg="add mod">
          <ac:chgData name="נועם  אורן" userId="ff08f5b9-11f5-4bd2-ab08-bf37596fc4b7" providerId="ADAL" clId="{06C9F33D-561A-4A16-83FD-ABA89ADB96DE}" dt="2024-04-10T08:30:53.438" v="3194"/>
          <ac:picMkLst>
            <pc:docMk/>
            <pc:sldMk cId="3902472286" sldId="329"/>
            <ac:picMk id="2" creationId="{9F06B59F-2C53-9827-215F-5325C85408F2}"/>
          </ac:picMkLst>
        </pc:picChg>
      </pc:sldChg>
      <pc:sldChg chg="del">
        <pc:chgData name="נועם  אורן" userId="ff08f5b9-11f5-4bd2-ab08-bf37596fc4b7" providerId="ADAL" clId="{06C9F33D-561A-4A16-83FD-ABA89ADB96DE}" dt="2024-04-10T08:35:28.653" v="3355" actId="2696"/>
        <pc:sldMkLst>
          <pc:docMk/>
          <pc:sldMk cId="3642453387" sldId="330"/>
        </pc:sldMkLst>
      </pc:sldChg>
      <pc:sldChg chg="add">
        <pc:chgData name="נועם  אורן" userId="ff08f5b9-11f5-4bd2-ab08-bf37596fc4b7" providerId="ADAL" clId="{06C9F33D-561A-4A16-83FD-ABA89ADB96DE}" dt="2024-04-10T08:35:30.207" v="3356"/>
        <pc:sldMkLst>
          <pc:docMk/>
          <pc:sldMk cId="4007487954" sldId="330"/>
        </pc:sldMkLst>
      </pc:sldChg>
      <pc:sldChg chg="del">
        <pc:chgData name="נועם  אורן" userId="ff08f5b9-11f5-4bd2-ab08-bf37596fc4b7" providerId="ADAL" clId="{06C9F33D-561A-4A16-83FD-ABA89ADB96DE}" dt="2024-04-10T08:35:28.653" v="3355" actId="2696"/>
        <pc:sldMkLst>
          <pc:docMk/>
          <pc:sldMk cId="3185605864" sldId="331"/>
        </pc:sldMkLst>
      </pc:sldChg>
      <pc:sldChg chg="add">
        <pc:chgData name="נועם  אורן" userId="ff08f5b9-11f5-4bd2-ab08-bf37596fc4b7" providerId="ADAL" clId="{06C9F33D-561A-4A16-83FD-ABA89ADB96DE}" dt="2024-04-10T08:35:30.207" v="3356"/>
        <pc:sldMkLst>
          <pc:docMk/>
          <pc:sldMk cId="3354712205" sldId="331"/>
        </pc:sldMkLst>
      </pc:sldChg>
      <pc:sldChg chg="addSp delSp modSp new mod ord">
        <pc:chgData name="נועם  אורן" userId="ff08f5b9-11f5-4bd2-ab08-bf37596fc4b7" providerId="ADAL" clId="{06C9F33D-561A-4A16-83FD-ABA89ADB96DE}" dt="2024-04-09T11:25:42.022" v="909" actId="1076"/>
        <pc:sldMkLst>
          <pc:docMk/>
          <pc:sldMk cId="3652442295" sldId="332"/>
        </pc:sldMkLst>
        <pc:spChg chg="del">
          <ac:chgData name="נועם  אורן" userId="ff08f5b9-11f5-4bd2-ab08-bf37596fc4b7" providerId="ADAL" clId="{06C9F33D-561A-4A16-83FD-ABA89ADB96DE}" dt="2024-04-09T11:13:30.243" v="548" actId="478"/>
          <ac:spMkLst>
            <pc:docMk/>
            <pc:sldMk cId="3652442295" sldId="332"/>
            <ac:spMk id="2" creationId="{525B21A5-1479-26EE-C3C9-01E237551016}"/>
          </ac:spMkLst>
        </pc:spChg>
        <pc:spChg chg="del">
          <ac:chgData name="נועם  אורן" userId="ff08f5b9-11f5-4bd2-ab08-bf37596fc4b7" providerId="ADAL" clId="{06C9F33D-561A-4A16-83FD-ABA89ADB96DE}" dt="2024-04-09T11:13:30.243" v="548" actId="478"/>
          <ac:spMkLst>
            <pc:docMk/>
            <pc:sldMk cId="3652442295" sldId="332"/>
            <ac:spMk id="3" creationId="{A0C26A5B-C88F-50AB-3C4D-B19E90FE95C8}"/>
          </ac:spMkLst>
        </pc:spChg>
        <pc:spChg chg="add del mod">
          <ac:chgData name="נועם  אורן" userId="ff08f5b9-11f5-4bd2-ab08-bf37596fc4b7" providerId="ADAL" clId="{06C9F33D-561A-4A16-83FD-ABA89ADB96DE}" dt="2024-04-09T11:22:02.875" v="757" actId="478"/>
          <ac:spMkLst>
            <pc:docMk/>
            <pc:sldMk cId="3652442295" sldId="332"/>
            <ac:spMk id="4" creationId="{7C9225AB-5FBE-2C38-30F4-30448C67D77D}"/>
          </ac:spMkLst>
        </pc:spChg>
        <pc:spChg chg="add del mod ord">
          <ac:chgData name="נועם  אורן" userId="ff08f5b9-11f5-4bd2-ab08-bf37596fc4b7" providerId="ADAL" clId="{06C9F33D-561A-4A16-83FD-ABA89ADB96DE}" dt="2024-04-09T11:22:38.679" v="765" actId="478"/>
          <ac:spMkLst>
            <pc:docMk/>
            <pc:sldMk cId="3652442295" sldId="332"/>
            <ac:spMk id="5" creationId="{AAF963BC-3B09-7165-B9CD-FE84BC04B22E}"/>
          </ac:spMkLst>
        </pc:spChg>
        <pc:spChg chg="add mod">
          <ac:chgData name="נועם  אורן" userId="ff08f5b9-11f5-4bd2-ab08-bf37596fc4b7" providerId="ADAL" clId="{06C9F33D-561A-4A16-83FD-ABA89ADB96DE}" dt="2024-04-09T11:25:42.022" v="909" actId="1076"/>
          <ac:spMkLst>
            <pc:docMk/>
            <pc:sldMk cId="3652442295" sldId="332"/>
            <ac:spMk id="10" creationId="{3B11B434-CAB9-47D6-41F0-FB812FB21457}"/>
          </ac:spMkLst>
        </pc:spChg>
        <pc:picChg chg="add mod">
          <ac:chgData name="נועם  אורן" userId="ff08f5b9-11f5-4bd2-ab08-bf37596fc4b7" providerId="ADAL" clId="{06C9F33D-561A-4A16-83FD-ABA89ADB96DE}" dt="2024-04-09T11:22:49.712" v="768" actId="14100"/>
          <ac:picMkLst>
            <pc:docMk/>
            <pc:sldMk cId="3652442295" sldId="332"/>
            <ac:picMk id="7" creationId="{53C12142-B2B0-8513-1EE5-39ACFAFFB3D3}"/>
          </ac:picMkLst>
        </pc:picChg>
        <pc:picChg chg="add mod">
          <ac:chgData name="נועם  אורן" userId="ff08f5b9-11f5-4bd2-ab08-bf37596fc4b7" providerId="ADAL" clId="{06C9F33D-561A-4A16-83FD-ABA89ADB96DE}" dt="2024-04-09T11:23:06.667" v="772" actId="14100"/>
          <ac:picMkLst>
            <pc:docMk/>
            <pc:sldMk cId="3652442295" sldId="332"/>
            <ac:picMk id="9" creationId="{DD7BFCDD-16B3-C1B5-8CB3-7F19CEF41BA6}"/>
          </ac:picMkLst>
        </pc:picChg>
        <pc:picChg chg="add mod">
          <ac:chgData name="נועם  אורן" userId="ff08f5b9-11f5-4bd2-ab08-bf37596fc4b7" providerId="ADAL" clId="{06C9F33D-561A-4A16-83FD-ABA89ADB96DE}" dt="2024-04-09T11:13:36.984" v="551" actId="14100"/>
          <ac:picMkLst>
            <pc:docMk/>
            <pc:sldMk cId="3652442295" sldId="332"/>
            <ac:picMk id="2050" creationId="{77D99743-A122-99A0-F229-DBA324E535D1}"/>
          </ac:picMkLst>
        </pc:picChg>
      </pc:sldChg>
      <pc:sldChg chg="modSp add mod modAnim">
        <pc:chgData name="נועם  אורן" userId="ff08f5b9-11f5-4bd2-ab08-bf37596fc4b7" providerId="ADAL" clId="{06C9F33D-561A-4A16-83FD-ABA89ADB96DE}" dt="2024-04-09T11:26:51.044" v="1008" actId="20577"/>
        <pc:sldMkLst>
          <pc:docMk/>
          <pc:sldMk cId="1653754453" sldId="333"/>
        </pc:sldMkLst>
        <pc:spChg chg="mod">
          <ac:chgData name="נועם  אורן" userId="ff08f5b9-11f5-4bd2-ab08-bf37596fc4b7" providerId="ADAL" clId="{06C9F33D-561A-4A16-83FD-ABA89ADB96DE}" dt="2024-04-09T11:26:51.044" v="1008" actId="20577"/>
          <ac:spMkLst>
            <pc:docMk/>
            <pc:sldMk cId="1653754453" sldId="333"/>
            <ac:spMk id="245" creationId="{F4206168-70E0-0AFD-FF7B-74E575622EFD}"/>
          </ac:spMkLst>
        </pc:spChg>
        <pc:spChg chg="mod">
          <ac:chgData name="נועם  אורן" userId="ff08f5b9-11f5-4bd2-ab08-bf37596fc4b7" providerId="ADAL" clId="{06C9F33D-561A-4A16-83FD-ABA89ADB96DE}" dt="2024-04-09T11:26:17.581" v="936" actId="20577"/>
          <ac:spMkLst>
            <pc:docMk/>
            <pc:sldMk cId="1653754453" sldId="333"/>
            <ac:spMk id="246" creationId="{502E29B3-9EAC-33A9-48ED-A2058C2CACF0}"/>
          </ac:spMkLst>
        </pc:spChg>
      </pc:sldChg>
      <pc:sldChg chg="new del">
        <pc:chgData name="נועם  אורן" userId="ff08f5b9-11f5-4bd2-ab08-bf37596fc4b7" providerId="ADAL" clId="{06C9F33D-561A-4A16-83FD-ABA89ADB96DE}" dt="2024-04-09T11:27:07.554" v="1010" actId="47"/>
        <pc:sldMkLst>
          <pc:docMk/>
          <pc:sldMk cId="999997231" sldId="334"/>
        </pc:sldMkLst>
      </pc:sldChg>
      <pc:sldChg chg="modSp add mod ord">
        <pc:chgData name="נועם  אורן" userId="ff08f5b9-11f5-4bd2-ab08-bf37596fc4b7" providerId="ADAL" clId="{06C9F33D-561A-4A16-83FD-ABA89ADB96DE}" dt="2024-04-09T12:08:54.320" v="2462"/>
        <pc:sldMkLst>
          <pc:docMk/>
          <pc:sldMk cId="3348253217" sldId="334"/>
        </pc:sldMkLst>
        <pc:spChg chg="mod">
          <ac:chgData name="נועם  אורן" userId="ff08f5b9-11f5-4bd2-ab08-bf37596fc4b7" providerId="ADAL" clId="{06C9F33D-561A-4A16-83FD-ABA89ADB96DE}" dt="2024-04-09T11:36:52.383" v="1540" actId="1035"/>
          <ac:spMkLst>
            <pc:docMk/>
            <pc:sldMk cId="3348253217" sldId="334"/>
            <ac:spMk id="245" creationId="{CB360F9B-3A7E-7379-0CD2-D9DBAF638E20}"/>
          </ac:spMkLst>
        </pc:spChg>
        <pc:spChg chg="mod">
          <ac:chgData name="נועם  אורן" userId="ff08f5b9-11f5-4bd2-ab08-bf37596fc4b7" providerId="ADAL" clId="{06C9F33D-561A-4A16-83FD-ABA89ADB96DE}" dt="2024-04-09T11:36:39.948" v="1533" actId="1076"/>
          <ac:spMkLst>
            <pc:docMk/>
            <pc:sldMk cId="3348253217" sldId="334"/>
            <ac:spMk id="246" creationId="{B54C33F3-38EE-E351-ECCA-04621BDBF825}"/>
          </ac:spMkLst>
        </pc:spChg>
        <pc:cxnChg chg="mod">
          <ac:chgData name="נועם  אורן" userId="ff08f5b9-11f5-4bd2-ab08-bf37596fc4b7" providerId="ADAL" clId="{06C9F33D-561A-4A16-83FD-ABA89ADB96DE}" dt="2024-04-09T11:36:42.393" v="1534" actId="1076"/>
          <ac:cxnSpMkLst>
            <pc:docMk/>
            <pc:sldMk cId="3348253217" sldId="334"/>
            <ac:cxnSpMk id="247" creationId="{6B608716-273B-3D9D-03F4-34D466418512}"/>
          </ac:cxnSpMkLst>
        </pc:cxnChg>
      </pc:sldChg>
      <pc:sldChg chg="addSp delSp modSp new del mod">
        <pc:chgData name="נועם  אורן" userId="ff08f5b9-11f5-4bd2-ab08-bf37596fc4b7" providerId="ADAL" clId="{06C9F33D-561A-4A16-83FD-ABA89ADB96DE}" dt="2024-04-09T11:43:01.093" v="1594" actId="47"/>
        <pc:sldMkLst>
          <pc:docMk/>
          <pc:sldMk cId="2838601717" sldId="335"/>
        </pc:sldMkLst>
        <pc:spChg chg="mod">
          <ac:chgData name="נועם  אורן" userId="ff08f5b9-11f5-4bd2-ab08-bf37596fc4b7" providerId="ADAL" clId="{06C9F33D-561A-4A16-83FD-ABA89ADB96DE}" dt="2024-04-09T11:38:04.432" v="1553" actId="404"/>
          <ac:spMkLst>
            <pc:docMk/>
            <pc:sldMk cId="2838601717" sldId="335"/>
            <ac:spMk id="2" creationId="{079EFEC0-4838-EFED-6C69-F0EFF074A7CD}"/>
          </ac:spMkLst>
        </pc:spChg>
        <pc:spChg chg="mod">
          <ac:chgData name="נועם  אורן" userId="ff08f5b9-11f5-4bd2-ab08-bf37596fc4b7" providerId="ADAL" clId="{06C9F33D-561A-4A16-83FD-ABA89ADB96DE}" dt="2024-04-09T11:38:49.652" v="1554" actId="1076"/>
          <ac:spMkLst>
            <pc:docMk/>
            <pc:sldMk cId="2838601717" sldId="335"/>
            <ac:spMk id="3" creationId="{9BD9095B-3696-D923-4BA5-20FF884D0DF9}"/>
          </ac:spMkLst>
        </pc:spChg>
        <pc:spChg chg="del">
          <ac:chgData name="נועם  אורן" userId="ff08f5b9-11f5-4bd2-ab08-bf37596fc4b7" providerId="ADAL" clId="{06C9F33D-561A-4A16-83FD-ABA89ADB96DE}" dt="2024-04-09T11:38:51.918" v="1555" actId="478"/>
          <ac:spMkLst>
            <pc:docMk/>
            <pc:sldMk cId="2838601717" sldId="335"/>
            <ac:spMk id="4" creationId="{A16D00DD-5EC3-F730-3DEA-E721C8C1E145}"/>
          </ac:spMkLst>
        </pc:spChg>
        <pc:picChg chg="add mod">
          <ac:chgData name="נועם  אורן" userId="ff08f5b9-11f5-4bd2-ab08-bf37596fc4b7" providerId="ADAL" clId="{06C9F33D-561A-4A16-83FD-ABA89ADB96DE}" dt="2024-04-09T11:41:50.917" v="1564" actId="14100"/>
          <ac:picMkLst>
            <pc:docMk/>
            <pc:sldMk cId="2838601717" sldId="335"/>
            <ac:picMk id="4098" creationId="{EA80718A-B871-112C-830E-C0A6B78E839A}"/>
          </ac:picMkLst>
        </pc:picChg>
      </pc:sldChg>
      <pc:sldChg chg="addSp delSp modSp add mod">
        <pc:chgData name="נועם  אורן" userId="ff08f5b9-11f5-4bd2-ab08-bf37596fc4b7" providerId="ADAL" clId="{06C9F33D-561A-4A16-83FD-ABA89ADB96DE}" dt="2024-04-09T11:43:47.659" v="1615" actId="1076"/>
        <pc:sldMkLst>
          <pc:docMk/>
          <pc:sldMk cId="3063946407" sldId="336"/>
        </pc:sldMkLst>
        <pc:spChg chg="mod">
          <ac:chgData name="נועם  אורן" userId="ff08f5b9-11f5-4bd2-ab08-bf37596fc4b7" providerId="ADAL" clId="{06C9F33D-561A-4A16-83FD-ABA89ADB96DE}" dt="2024-04-09T11:43:46.730" v="1612" actId="1076"/>
          <ac:spMkLst>
            <pc:docMk/>
            <pc:sldMk cId="3063946407" sldId="336"/>
            <ac:spMk id="2" creationId="{22B4519D-2161-71F6-81C5-12D17B16F895}"/>
          </ac:spMkLst>
        </pc:spChg>
        <pc:spChg chg="mod">
          <ac:chgData name="נועם  אורן" userId="ff08f5b9-11f5-4bd2-ab08-bf37596fc4b7" providerId="ADAL" clId="{06C9F33D-561A-4A16-83FD-ABA89ADB96DE}" dt="2024-04-09T11:43:46.730" v="1612" actId="1076"/>
          <ac:spMkLst>
            <pc:docMk/>
            <pc:sldMk cId="3063946407" sldId="336"/>
            <ac:spMk id="3" creationId="{D7A15654-3E04-B5BF-DBB0-4B90DB8AC69C}"/>
          </ac:spMkLst>
        </pc:spChg>
        <pc:picChg chg="add del mod">
          <ac:chgData name="נועם  אורן" userId="ff08f5b9-11f5-4bd2-ab08-bf37596fc4b7" providerId="ADAL" clId="{06C9F33D-561A-4A16-83FD-ABA89ADB96DE}" dt="2024-04-09T11:43:47.659" v="1615" actId="1076"/>
          <ac:picMkLst>
            <pc:docMk/>
            <pc:sldMk cId="3063946407" sldId="336"/>
            <ac:picMk id="4" creationId="{77F5B86E-6738-1E0E-9754-DCD6F25946C9}"/>
          </ac:picMkLst>
        </pc:picChg>
      </pc:sldChg>
      <pc:sldChg chg="addSp delSp modSp add mod modAnim">
        <pc:chgData name="נועם  אורן" userId="ff08f5b9-11f5-4bd2-ab08-bf37596fc4b7" providerId="ADAL" clId="{06C9F33D-561A-4A16-83FD-ABA89ADB96DE}" dt="2024-04-09T11:55:17.889" v="1993" actId="5793"/>
        <pc:sldMkLst>
          <pc:docMk/>
          <pc:sldMk cId="3115496001" sldId="337"/>
        </pc:sldMkLst>
        <pc:spChg chg="del">
          <ac:chgData name="נועם  אורן" userId="ff08f5b9-11f5-4bd2-ab08-bf37596fc4b7" providerId="ADAL" clId="{06C9F33D-561A-4A16-83FD-ABA89ADB96DE}" dt="2024-04-09T11:52:26.749" v="1705" actId="478"/>
          <ac:spMkLst>
            <pc:docMk/>
            <pc:sldMk cId="3115496001" sldId="337"/>
            <ac:spMk id="8" creationId="{53B7B8D5-E433-3D7E-70EF-781A7513A461}"/>
          </ac:spMkLst>
        </pc:spChg>
        <pc:spChg chg="mod">
          <ac:chgData name="נועם  אורן" userId="ff08f5b9-11f5-4bd2-ab08-bf37596fc4b7" providerId="ADAL" clId="{06C9F33D-561A-4A16-83FD-ABA89ADB96DE}" dt="2024-04-09T11:51:49.930" v="1699" actId="20577"/>
          <ac:spMkLst>
            <pc:docMk/>
            <pc:sldMk cId="3115496001" sldId="337"/>
            <ac:spMk id="10" creationId="{6F9519F6-4A28-0244-8235-494F84DD3F71}"/>
          </ac:spMkLst>
        </pc:spChg>
        <pc:spChg chg="mod">
          <ac:chgData name="נועם  אורן" userId="ff08f5b9-11f5-4bd2-ab08-bf37596fc4b7" providerId="ADAL" clId="{06C9F33D-561A-4A16-83FD-ABA89ADB96DE}" dt="2024-04-09T11:52:50.916" v="1737" actId="20577"/>
          <ac:spMkLst>
            <pc:docMk/>
            <pc:sldMk cId="3115496001" sldId="337"/>
            <ac:spMk id="16" creationId="{A6E20E58-6E9F-07DA-8839-B85ABC923659}"/>
          </ac:spMkLst>
        </pc:spChg>
        <pc:spChg chg="mod">
          <ac:chgData name="נועם  אורן" userId="ff08f5b9-11f5-4bd2-ab08-bf37596fc4b7" providerId="ADAL" clId="{06C9F33D-561A-4A16-83FD-ABA89ADB96DE}" dt="2024-04-09T11:55:17.889" v="1993" actId="5793"/>
          <ac:spMkLst>
            <pc:docMk/>
            <pc:sldMk cId="3115496001" sldId="337"/>
            <ac:spMk id="337" creationId="{36BDD62C-D09D-57BA-7584-DFD81DE4B970}"/>
          </ac:spMkLst>
        </pc:spChg>
        <pc:picChg chg="del">
          <ac:chgData name="נועם  אורן" userId="ff08f5b9-11f5-4bd2-ab08-bf37596fc4b7" providerId="ADAL" clId="{06C9F33D-561A-4A16-83FD-ABA89ADB96DE}" dt="2024-04-09T11:52:17.510" v="1700" actId="478"/>
          <ac:picMkLst>
            <pc:docMk/>
            <pc:sldMk cId="3115496001" sldId="337"/>
            <ac:picMk id="1026" creationId="{843BC996-529E-D7C8-A8FD-37F250179553}"/>
          </ac:picMkLst>
        </pc:picChg>
        <pc:picChg chg="add mod">
          <ac:chgData name="נועם  אורן" userId="ff08f5b9-11f5-4bd2-ab08-bf37596fc4b7" providerId="ADAL" clId="{06C9F33D-561A-4A16-83FD-ABA89ADB96DE}" dt="2024-04-09T11:52:35.044" v="1721" actId="1076"/>
          <ac:picMkLst>
            <pc:docMk/>
            <pc:sldMk cId="3115496001" sldId="337"/>
            <ac:picMk id="5122" creationId="{A23558CD-9712-15B0-B957-4020A7DA4749}"/>
          </ac:picMkLst>
        </pc:picChg>
      </pc:sldChg>
      <pc:sldChg chg="addSp delSp modSp add mod">
        <pc:chgData name="נועם  אורן" userId="ff08f5b9-11f5-4bd2-ab08-bf37596fc4b7" providerId="ADAL" clId="{06C9F33D-561A-4A16-83FD-ABA89ADB96DE}" dt="2024-04-09T12:00:39.286" v="2075" actId="20577"/>
        <pc:sldMkLst>
          <pc:docMk/>
          <pc:sldMk cId="3015685893" sldId="338"/>
        </pc:sldMkLst>
        <pc:spChg chg="add mod">
          <ac:chgData name="נועם  אורן" userId="ff08f5b9-11f5-4bd2-ab08-bf37596fc4b7" providerId="ADAL" clId="{06C9F33D-561A-4A16-83FD-ABA89ADB96DE}" dt="2024-04-09T11:59:16.184" v="2031" actId="20577"/>
          <ac:spMkLst>
            <pc:docMk/>
            <pc:sldMk cId="3015685893" sldId="338"/>
            <ac:spMk id="3" creationId="{D29B4D18-D074-4825-7D4C-ED8F2AB022AC}"/>
          </ac:spMkLst>
        </pc:spChg>
        <pc:spChg chg="add mod">
          <ac:chgData name="נועם  אורן" userId="ff08f5b9-11f5-4bd2-ab08-bf37596fc4b7" providerId="ADAL" clId="{06C9F33D-561A-4A16-83FD-ABA89ADB96DE}" dt="2024-04-09T12:00:39.286" v="2075" actId="20577"/>
          <ac:spMkLst>
            <pc:docMk/>
            <pc:sldMk cId="3015685893" sldId="338"/>
            <ac:spMk id="5" creationId="{BFAC9EB6-45EF-1AB0-26DB-97232605EFB8}"/>
          </ac:spMkLst>
        </pc:spChg>
        <pc:spChg chg="mod">
          <ac:chgData name="נועם  אורן" userId="ff08f5b9-11f5-4bd2-ab08-bf37596fc4b7" providerId="ADAL" clId="{06C9F33D-561A-4A16-83FD-ABA89ADB96DE}" dt="2024-04-09T11:58:22.710" v="2015" actId="207"/>
          <ac:spMkLst>
            <pc:docMk/>
            <pc:sldMk cId="3015685893" sldId="338"/>
            <ac:spMk id="20" creationId="{CBD68C2F-E2E3-B421-7DE4-AC4DF6345C9C}"/>
          </ac:spMkLst>
        </pc:spChg>
        <pc:spChg chg="del">
          <ac:chgData name="נועם  אורן" userId="ff08f5b9-11f5-4bd2-ab08-bf37596fc4b7" providerId="ADAL" clId="{06C9F33D-561A-4A16-83FD-ABA89ADB96DE}" dt="2024-04-09T11:57:18.040" v="2013" actId="478"/>
          <ac:spMkLst>
            <pc:docMk/>
            <pc:sldMk cId="3015685893" sldId="338"/>
            <ac:spMk id="21" creationId="{B07474C2-1F12-7C4E-F19D-62D7887EC42E}"/>
          </ac:spMkLst>
        </pc:spChg>
        <pc:spChg chg="del">
          <ac:chgData name="נועם  אורן" userId="ff08f5b9-11f5-4bd2-ab08-bf37596fc4b7" providerId="ADAL" clId="{06C9F33D-561A-4A16-83FD-ABA89ADB96DE}" dt="2024-04-09T11:57:18.040" v="2013" actId="478"/>
          <ac:spMkLst>
            <pc:docMk/>
            <pc:sldMk cId="3015685893" sldId="338"/>
            <ac:spMk id="24" creationId="{565F8294-7106-9B32-25A9-6DE2C4D29DD5}"/>
          </ac:spMkLst>
        </pc:spChg>
        <pc:picChg chg="del">
          <ac:chgData name="נועם  אורן" userId="ff08f5b9-11f5-4bd2-ab08-bf37596fc4b7" providerId="ADAL" clId="{06C9F33D-561A-4A16-83FD-ABA89ADB96DE}" dt="2024-04-09T11:57:18.040" v="2013" actId="478"/>
          <ac:picMkLst>
            <pc:docMk/>
            <pc:sldMk cId="3015685893" sldId="338"/>
            <ac:picMk id="26" creationId="{3B3BE391-54DD-0F44-B9A8-5BCED072941D}"/>
          </ac:picMkLst>
        </pc:picChg>
      </pc:sldChg>
      <pc:sldChg chg="addSp delSp modSp add mod">
        <pc:chgData name="נועם  אורן" userId="ff08f5b9-11f5-4bd2-ab08-bf37596fc4b7" providerId="ADAL" clId="{06C9F33D-561A-4A16-83FD-ABA89ADB96DE}" dt="2024-04-09T12:05:23.229" v="2357" actId="14100"/>
        <pc:sldMkLst>
          <pc:docMk/>
          <pc:sldMk cId="846282436" sldId="339"/>
        </pc:sldMkLst>
        <pc:spChg chg="mod">
          <ac:chgData name="נועם  אורן" userId="ff08f5b9-11f5-4bd2-ab08-bf37596fc4b7" providerId="ADAL" clId="{06C9F33D-561A-4A16-83FD-ABA89ADB96DE}" dt="2024-04-09T12:02:45.104" v="2167" actId="20577"/>
          <ac:spMkLst>
            <pc:docMk/>
            <pc:sldMk cId="846282436" sldId="339"/>
            <ac:spMk id="9" creationId="{053D072D-D5DA-02B7-E5F7-6E1FA460668F}"/>
          </ac:spMkLst>
        </pc:spChg>
        <pc:spChg chg="mod">
          <ac:chgData name="נועם  אורן" userId="ff08f5b9-11f5-4bd2-ab08-bf37596fc4b7" providerId="ADAL" clId="{06C9F33D-561A-4A16-83FD-ABA89ADB96DE}" dt="2024-04-09T12:05:23.229" v="2357" actId="14100"/>
          <ac:spMkLst>
            <pc:docMk/>
            <pc:sldMk cId="846282436" sldId="339"/>
            <ac:spMk id="296" creationId="{7F75C854-7718-9A65-41C2-FCB7639D588B}"/>
          </ac:spMkLst>
        </pc:spChg>
        <pc:spChg chg="mod">
          <ac:chgData name="נועם  אורן" userId="ff08f5b9-11f5-4bd2-ab08-bf37596fc4b7" providerId="ADAL" clId="{06C9F33D-561A-4A16-83FD-ABA89ADB96DE}" dt="2024-04-09T12:02:03.798" v="2123" actId="20577"/>
          <ac:spMkLst>
            <pc:docMk/>
            <pc:sldMk cId="846282436" sldId="339"/>
            <ac:spMk id="297" creationId="{C51B74F7-438D-54CD-6983-0A6B781A2EB5}"/>
          </ac:spMkLst>
        </pc:spChg>
        <pc:spChg chg="mod">
          <ac:chgData name="נועם  אורן" userId="ff08f5b9-11f5-4bd2-ab08-bf37596fc4b7" providerId="ADAL" clId="{06C9F33D-561A-4A16-83FD-ABA89ADB96DE}" dt="2024-04-09T12:05:11.055" v="2356" actId="1076"/>
          <ac:spMkLst>
            <pc:docMk/>
            <pc:sldMk cId="846282436" sldId="339"/>
            <ac:spMk id="298" creationId="{D55A8172-0CF7-C0A4-509F-C1C22F79AC6C}"/>
          </ac:spMkLst>
        </pc:spChg>
        <pc:picChg chg="del">
          <ac:chgData name="נועם  אורן" userId="ff08f5b9-11f5-4bd2-ab08-bf37596fc4b7" providerId="ADAL" clId="{06C9F33D-561A-4A16-83FD-ABA89ADB96DE}" dt="2024-04-09T12:01:03.684" v="2077" actId="478"/>
          <ac:picMkLst>
            <pc:docMk/>
            <pc:sldMk cId="846282436" sldId="339"/>
            <ac:picMk id="2050" creationId="{909D5464-8FB5-7E3C-5D89-B5BEE30CFCA8}"/>
          </ac:picMkLst>
        </pc:picChg>
        <pc:picChg chg="add mod">
          <ac:chgData name="נועם  אורן" userId="ff08f5b9-11f5-4bd2-ab08-bf37596fc4b7" providerId="ADAL" clId="{06C9F33D-561A-4A16-83FD-ABA89ADB96DE}" dt="2024-04-09T12:01:42.126" v="2082"/>
          <ac:picMkLst>
            <pc:docMk/>
            <pc:sldMk cId="846282436" sldId="339"/>
            <ac:picMk id="7170" creationId="{B938AD6D-2780-6448-6618-44C7D9C84177}"/>
          </ac:picMkLst>
        </pc:picChg>
        <pc:cxnChg chg="mod">
          <ac:chgData name="נועם  אורן" userId="ff08f5b9-11f5-4bd2-ab08-bf37596fc4b7" providerId="ADAL" clId="{06C9F33D-561A-4A16-83FD-ABA89ADB96DE}" dt="2024-04-09T12:02:38.715" v="2164" actId="1076"/>
          <ac:cxnSpMkLst>
            <pc:docMk/>
            <pc:sldMk cId="846282436" sldId="339"/>
            <ac:cxnSpMk id="299" creationId="{64C806E3-13F7-2198-7D80-45C930E72857}"/>
          </ac:cxnSpMkLst>
        </pc:cxnChg>
      </pc:sldChg>
      <pc:sldChg chg="modSp new del mod">
        <pc:chgData name="נועם  אורן" userId="ff08f5b9-11f5-4bd2-ab08-bf37596fc4b7" providerId="ADAL" clId="{06C9F33D-561A-4A16-83FD-ABA89ADB96DE}" dt="2024-04-09T12:05:50.396" v="2363" actId="47"/>
        <pc:sldMkLst>
          <pc:docMk/>
          <pc:sldMk cId="2757068908" sldId="340"/>
        </pc:sldMkLst>
        <pc:spChg chg="mod">
          <ac:chgData name="נועם  אורן" userId="ff08f5b9-11f5-4bd2-ab08-bf37596fc4b7" providerId="ADAL" clId="{06C9F33D-561A-4A16-83FD-ABA89ADB96DE}" dt="2024-04-09T12:05:46.735" v="2361" actId="20577"/>
          <ac:spMkLst>
            <pc:docMk/>
            <pc:sldMk cId="2757068908" sldId="340"/>
            <ac:spMk id="3" creationId="{F278C0FD-B28E-ADC5-9949-1C24589977FC}"/>
          </ac:spMkLst>
        </pc:spChg>
      </pc:sldChg>
      <pc:sldChg chg="modSp add mod ord">
        <pc:chgData name="נועם  אורן" userId="ff08f5b9-11f5-4bd2-ab08-bf37596fc4b7" providerId="ADAL" clId="{06C9F33D-561A-4A16-83FD-ABA89ADB96DE}" dt="2024-04-09T12:10:24.899" v="2510" actId="20577"/>
        <pc:sldMkLst>
          <pc:docMk/>
          <pc:sldMk cId="2269699843" sldId="341"/>
        </pc:sldMkLst>
        <pc:spChg chg="mod">
          <ac:chgData name="נועם  אורן" userId="ff08f5b9-11f5-4bd2-ab08-bf37596fc4b7" providerId="ADAL" clId="{06C9F33D-561A-4A16-83FD-ABA89ADB96DE}" dt="2024-04-09T12:10:24.899" v="2510" actId="20577"/>
          <ac:spMkLst>
            <pc:docMk/>
            <pc:sldMk cId="2269699843" sldId="341"/>
            <ac:spMk id="245" creationId="{9E5E65E5-5B31-8342-2FE5-C49DB97FB21A}"/>
          </ac:spMkLst>
        </pc:spChg>
        <pc:spChg chg="mod">
          <ac:chgData name="נועם  אורן" userId="ff08f5b9-11f5-4bd2-ab08-bf37596fc4b7" providerId="ADAL" clId="{06C9F33D-561A-4A16-83FD-ABA89ADB96DE}" dt="2024-04-09T12:08:47.805" v="2460" actId="20577"/>
          <ac:spMkLst>
            <pc:docMk/>
            <pc:sldMk cId="2269699843" sldId="341"/>
            <ac:spMk id="246" creationId="{B04AD8E2-2F6F-436F-AEA7-3DD4EF56E991}"/>
          </ac:spMkLst>
        </pc:spChg>
        <pc:cxnChg chg="mod">
          <ac:chgData name="נועם  אורן" userId="ff08f5b9-11f5-4bd2-ab08-bf37596fc4b7" providerId="ADAL" clId="{06C9F33D-561A-4A16-83FD-ABA89ADB96DE}" dt="2024-04-09T12:10:15.773" v="2499" actId="1076"/>
          <ac:cxnSpMkLst>
            <pc:docMk/>
            <pc:sldMk cId="2269699843" sldId="341"/>
            <ac:cxnSpMk id="247" creationId="{79237010-A251-09D2-629F-F6F9010B2506}"/>
          </ac:cxnSpMkLst>
        </pc:cxnChg>
      </pc:sldChg>
      <pc:sldChg chg="addSp modSp new mod">
        <pc:chgData name="נועם  אורן" userId="ff08f5b9-11f5-4bd2-ab08-bf37596fc4b7" providerId="ADAL" clId="{06C9F33D-561A-4A16-83FD-ABA89ADB96DE}" dt="2024-04-10T08:36:37.863" v="3433" actId="207"/>
        <pc:sldMkLst>
          <pc:docMk/>
          <pc:sldMk cId="165205640" sldId="342"/>
        </pc:sldMkLst>
        <pc:spChg chg="add mod">
          <ac:chgData name="נועם  אורן" userId="ff08f5b9-11f5-4bd2-ab08-bf37596fc4b7" providerId="ADAL" clId="{06C9F33D-561A-4A16-83FD-ABA89ADB96DE}" dt="2024-04-10T08:36:37.863" v="3433" actId="207"/>
          <ac:spMkLst>
            <pc:docMk/>
            <pc:sldMk cId="165205640" sldId="342"/>
            <ac:spMk id="3" creationId="{980F1E63-0943-609F-3B3B-F92A07062B8F}"/>
          </ac:spMkLst>
        </pc:spChg>
        <pc:picChg chg="add mod">
          <ac:chgData name="נועם  אורן" userId="ff08f5b9-11f5-4bd2-ab08-bf37596fc4b7" providerId="ADAL" clId="{06C9F33D-561A-4A16-83FD-ABA89ADB96DE}" dt="2024-04-10T07:33:34.309" v="2700" actId="14100"/>
          <ac:picMkLst>
            <pc:docMk/>
            <pc:sldMk cId="165205640" sldId="342"/>
            <ac:picMk id="1026" creationId="{23387506-7033-BF69-1CC8-B3DFD002E89A}"/>
          </ac:picMkLst>
        </pc:picChg>
      </pc:sldChg>
      <pc:sldChg chg="modSp add mod">
        <pc:chgData name="נועם  אורן" userId="ff08f5b9-11f5-4bd2-ab08-bf37596fc4b7" providerId="ADAL" clId="{06C9F33D-561A-4A16-83FD-ABA89ADB96DE}" dt="2024-04-10T08:05:24.763" v="3043" actId="5793"/>
        <pc:sldMkLst>
          <pc:docMk/>
          <pc:sldMk cId="554981461" sldId="343"/>
        </pc:sldMkLst>
        <pc:spChg chg="mod">
          <ac:chgData name="נועם  אורן" userId="ff08f5b9-11f5-4bd2-ab08-bf37596fc4b7" providerId="ADAL" clId="{06C9F33D-561A-4A16-83FD-ABA89ADB96DE}" dt="2024-04-10T08:05:24.763" v="3043" actId="5793"/>
          <ac:spMkLst>
            <pc:docMk/>
            <pc:sldMk cId="554981461" sldId="343"/>
            <ac:spMk id="245" creationId="{1195F79B-E374-A16E-773A-67AD6E89EAD5}"/>
          </ac:spMkLst>
        </pc:spChg>
        <pc:spChg chg="mod">
          <ac:chgData name="נועם  אורן" userId="ff08f5b9-11f5-4bd2-ab08-bf37596fc4b7" providerId="ADAL" clId="{06C9F33D-561A-4A16-83FD-ABA89ADB96DE}" dt="2024-04-10T07:38:45.528" v="2724" actId="20577"/>
          <ac:spMkLst>
            <pc:docMk/>
            <pc:sldMk cId="554981461" sldId="343"/>
            <ac:spMk id="246" creationId="{A012D766-CBFE-4C38-51F7-CA21CC3B4097}"/>
          </ac:spMkLst>
        </pc:spChg>
      </pc:sldChg>
      <pc:sldChg chg="delSp modSp add del mod">
        <pc:chgData name="נועם  אורן" userId="ff08f5b9-11f5-4bd2-ab08-bf37596fc4b7" providerId="ADAL" clId="{06C9F33D-561A-4A16-83FD-ABA89ADB96DE}" dt="2024-04-10T07:36:27.608" v="2710" actId="47"/>
        <pc:sldMkLst>
          <pc:docMk/>
          <pc:sldMk cId="2684235370" sldId="343"/>
        </pc:sldMkLst>
        <pc:spChg chg="del mod">
          <ac:chgData name="נועם  אורן" userId="ff08f5b9-11f5-4bd2-ab08-bf37596fc4b7" providerId="ADAL" clId="{06C9F33D-561A-4A16-83FD-ABA89ADB96DE}" dt="2024-04-10T07:36:22.388" v="2709" actId="478"/>
          <ac:spMkLst>
            <pc:docMk/>
            <pc:sldMk cId="2684235370" sldId="343"/>
            <ac:spMk id="11" creationId="{25F1B56F-CDDA-3917-9589-DBAD6D3C1D52}"/>
          </ac:spMkLst>
        </pc:spChg>
      </pc:sldChg>
      <pc:sldChg chg="modSp add del mod">
        <pc:chgData name="נועם  אורן" userId="ff08f5b9-11f5-4bd2-ab08-bf37596fc4b7" providerId="ADAL" clId="{06C9F33D-561A-4A16-83FD-ABA89ADB96DE}" dt="2024-04-10T08:35:28.653" v="3355" actId="2696"/>
        <pc:sldMkLst>
          <pc:docMk/>
          <pc:sldMk cId="617226971" sldId="344"/>
        </pc:sldMkLst>
        <pc:spChg chg="mod">
          <ac:chgData name="נועם  אורן" userId="ff08f5b9-11f5-4bd2-ab08-bf37596fc4b7" providerId="ADAL" clId="{06C9F33D-561A-4A16-83FD-ABA89ADB96DE}" dt="2024-04-10T08:05:51.777" v="3104" actId="20577"/>
          <ac:spMkLst>
            <pc:docMk/>
            <pc:sldMk cId="617226971" sldId="344"/>
            <ac:spMk id="245" creationId="{C0B6F68A-BBE8-53C9-F5E3-8A66C48A5C24}"/>
          </ac:spMkLst>
        </pc:spChg>
        <pc:spChg chg="mod">
          <ac:chgData name="נועם  אורן" userId="ff08f5b9-11f5-4bd2-ab08-bf37596fc4b7" providerId="ADAL" clId="{06C9F33D-561A-4A16-83FD-ABA89ADB96DE}" dt="2024-04-10T08:05:34.068" v="3057" actId="20577"/>
          <ac:spMkLst>
            <pc:docMk/>
            <pc:sldMk cId="617226971" sldId="344"/>
            <ac:spMk id="246" creationId="{F1AE06CF-2BD3-DB17-111D-8C87027D5DA8}"/>
          </ac:spMkLst>
        </pc:spChg>
      </pc:sldChg>
      <pc:sldChg chg="add">
        <pc:chgData name="נועם  אורן" userId="ff08f5b9-11f5-4bd2-ab08-bf37596fc4b7" providerId="ADAL" clId="{06C9F33D-561A-4A16-83FD-ABA89ADB96DE}" dt="2024-04-10T08:35:30.207" v="3356"/>
        <pc:sldMkLst>
          <pc:docMk/>
          <pc:sldMk cId="2538697955" sldId="344"/>
        </pc:sldMkLst>
      </pc:sldChg>
      <pc:sldMasterChg chg="delSldLayout">
        <pc:chgData name="נועם  אורן" userId="ff08f5b9-11f5-4bd2-ab08-bf37596fc4b7" providerId="ADAL" clId="{06C9F33D-561A-4A16-83FD-ABA89ADB96DE}" dt="2024-04-10T08:35:28.653" v="3355" actId="2696"/>
        <pc:sldMasterMkLst>
          <pc:docMk/>
          <pc:sldMasterMk cId="0" sldId="2147483677"/>
        </pc:sldMasterMkLst>
        <pc:sldLayoutChg chg="del">
          <pc:chgData name="נועם  אורן" userId="ff08f5b9-11f5-4bd2-ab08-bf37596fc4b7" providerId="ADAL" clId="{06C9F33D-561A-4A16-83FD-ABA89ADB96DE}" dt="2024-04-10T08:32:14.843" v="3209" actId="47"/>
          <pc:sldLayoutMkLst>
            <pc:docMk/>
            <pc:sldMasterMk cId="0" sldId="2147483677"/>
            <pc:sldLayoutMk cId="821104145" sldId="2147483685"/>
          </pc:sldLayoutMkLst>
        </pc:sldLayoutChg>
        <pc:sldLayoutChg chg="del">
          <pc:chgData name="נועם  אורן" userId="ff08f5b9-11f5-4bd2-ab08-bf37596fc4b7" providerId="ADAL" clId="{06C9F33D-561A-4A16-83FD-ABA89ADB96DE}" dt="2024-04-09T11:35:18.767" v="1477" actId="47"/>
          <pc:sldLayoutMkLst>
            <pc:docMk/>
            <pc:sldMasterMk cId="0" sldId="2147483677"/>
            <pc:sldLayoutMk cId="843612930" sldId="2147483696"/>
          </pc:sldLayoutMkLst>
        </pc:sldLayoutChg>
        <pc:sldLayoutChg chg="del">
          <pc:chgData name="נועם  אורן" userId="ff08f5b9-11f5-4bd2-ab08-bf37596fc4b7" providerId="ADAL" clId="{06C9F33D-561A-4A16-83FD-ABA89ADB96DE}" dt="2024-04-10T08:35:28.653" v="3355" actId="2696"/>
          <pc:sldLayoutMkLst>
            <pc:docMk/>
            <pc:sldMasterMk cId="0" sldId="2147483677"/>
            <pc:sldLayoutMk cId="4040651240" sldId="2147483700"/>
          </pc:sldLayoutMkLst>
        </pc:sldLayoutChg>
      </pc:sldMasterChg>
    </pc:docChg>
  </pc:docChgLst>
  <pc:docChgLst>
    <pc:chgData name="Noam Oren" userId="6a9314a5-bbaf-4f6c-9aed-cddf3afb4835" providerId="ADAL" clId="{B4EF9E35-5CE4-4749-8269-C133BDEC2359}"/>
    <pc:docChg chg="undo custSel addSld delSld modSld">
      <pc:chgData name="Noam Oren" userId="6a9314a5-bbaf-4f6c-9aed-cddf3afb4835" providerId="ADAL" clId="{B4EF9E35-5CE4-4749-8269-C133BDEC2359}" dt="2024-06-27T07:05:19.321" v="1089" actId="20577"/>
      <pc:docMkLst>
        <pc:docMk/>
      </pc:docMkLst>
      <pc:sldChg chg="del">
        <pc:chgData name="Noam Oren" userId="6a9314a5-bbaf-4f6c-9aed-cddf3afb4835" providerId="ADAL" clId="{B4EF9E35-5CE4-4749-8269-C133BDEC2359}" dt="2024-06-20T13:31:53.761" v="1087" actId="47"/>
        <pc:sldMkLst>
          <pc:docMk/>
          <pc:sldMk cId="293909758" sldId="258"/>
        </pc:sldMkLst>
      </pc:sldChg>
      <pc:sldChg chg="del">
        <pc:chgData name="Noam Oren" userId="6a9314a5-bbaf-4f6c-9aed-cddf3afb4835" providerId="ADAL" clId="{B4EF9E35-5CE4-4749-8269-C133BDEC2359}" dt="2024-06-20T13:31:53.761" v="1087" actId="47"/>
        <pc:sldMkLst>
          <pc:docMk/>
          <pc:sldMk cId="672467808" sldId="260"/>
        </pc:sldMkLst>
      </pc:sldChg>
      <pc:sldChg chg="del">
        <pc:chgData name="Noam Oren" userId="6a9314a5-bbaf-4f6c-9aed-cddf3afb4835" providerId="ADAL" clId="{B4EF9E35-5CE4-4749-8269-C133BDEC2359}" dt="2024-06-20T13:31:53.761" v="1087" actId="47"/>
        <pc:sldMkLst>
          <pc:docMk/>
          <pc:sldMk cId="2262612503" sldId="262"/>
        </pc:sldMkLst>
      </pc:sldChg>
      <pc:sldChg chg="del">
        <pc:chgData name="Noam Oren" userId="6a9314a5-bbaf-4f6c-9aed-cddf3afb4835" providerId="ADAL" clId="{B4EF9E35-5CE4-4749-8269-C133BDEC2359}" dt="2024-06-20T13:31:53.761" v="1087" actId="47"/>
        <pc:sldMkLst>
          <pc:docMk/>
          <pc:sldMk cId="3877110247" sldId="263"/>
        </pc:sldMkLst>
      </pc:sldChg>
      <pc:sldChg chg="del">
        <pc:chgData name="Noam Oren" userId="6a9314a5-bbaf-4f6c-9aed-cddf3afb4835" providerId="ADAL" clId="{B4EF9E35-5CE4-4749-8269-C133BDEC2359}" dt="2024-06-20T13:31:53.761" v="1087" actId="47"/>
        <pc:sldMkLst>
          <pc:docMk/>
          <pc:sldMk cId="3737907738" sldId="268"/>
        </pc:sldMkLst>
      </pc:sldChg>
      <pc:sldChg chg="del">
        <pc:chgData name="Noam Oren" userId="6a9314a5-bbaf-4f6c-9aed-cddf3afb4835" providerId="ADAL" clId="{B4EF9E35-5CE4-4749-8269-C133BDEC2359}" dt="2024-06-20T13:31:53.761" v="1087" actId="47"/>
        <pc:sldMkLst>
          <pc:docMk/>
          <pc:sldMk cId="166086771" sldId="274"/>
        </pc:sldMkLst>
      </pc:sldChg>
      <pc:sldChg chg="del">
        <pc:chgData name="Noam Oren" userId="6a9314a5-bbaf-4f6c-9aed-cddf3afb4835" providerId="ADAL" clId="{B4EF9E35-5CE4-4749-8269-C133BDEC2359}" dt="2024-06-20T13:31:53.761" v="1087" actId="47"/>
        <pc:sldMkLst>
          <pc:docMk/>
          <pc:sldMk cId="1605282325" sldId="307"/>
        </pc:sldMkLst>
      </pc:sldChg>
      <pc:sldChg chg="del">
        <pc:chgData name="Noam Oren" userId="6a9314a5-bbaf-4f6c-9aed-cddf3afb4835" providerId="ADAL" clId="{B4EF9E35-5CE4-4749-8269-C133BDEC2359}" dt="2024-06-20T13:31:53.761" v="1087" actId="47"/>
        <pc:sldMkLst>
          <pc:docMk/>
          <pc:sldMk cId="2524971074" sldId="309"/>
        </pc:sldMkLst>
      </pc:sldChg>
      <pc:sldChg chg="del">
        <pc:chgData name="Noam Oren" userId="6a9314a5-bbaf-4f6c-9aed-cddf3afb4835" providerId="ADAL" clId="{B4EF9E35-5CE4-4749-8269-C133BDEC2359}" dt="2024-06-20T13:31:53.761" v="1087" actId="47"/>
        <pc:sldMkLst>
          <pc:docMk/>
          <pc:sldMk cId="1508896901" sldId="310"/>
        </pc:sldMkLst>
      </pc:sldChg>
      <pc:sldChg chg="del">
        <pc:chgData name="Noam Oren" userId="6a9314a5-bbaf-4f6c-9aed-cddf3afb4835" providerId="ADAL" clId="{B4EF9E35-5CE4-4749-8269-C133BDEC2359}" dt="2024-06-20T13:31:53.761" v="1087" actId="47"/>
        <pc:sldMkLst>
          <pc:docMk/>
          <pc:sldMk cId="3083012316" sldId="313"/>
        </pc:sldMkLst>
      </pc:sldChg>
      <pc:sldChg chg="del">
        <pc:chgData name="Noam Oren" userId="6a9314a5-bbaf-4f6c-9aed-cddf3afb4835" providerId="ADAL" clId="{B4EF9E35-5CE4-4749-8269-C133BDEC2359}" dt="2024-06-20T13:31:53.761" v="1087" actId="47"/>
        <pc:sldMkLst>
          <pc:docMk/>
          <pc:sldMk cId="2539841291" sldId="314"/>
        </pc:sldMkLst>
      </pc:sldChg>
      <pc:sldChg chg="del">
        <pc:chgData name="Noam Oren" userId="6a9314a5-bbaf-4f6c-9aed-cddf3afb4835" providerId="ADAL" clId="{B4EF9E35-5CE4-4749-8269-C133BDEC2359}" dt="2024-06-20T13:31:53.761" v="1087" actId="47"/>
        <pc:sldMkLst>
          <pc:docMk/>
          <pc:sldMk cId="1514823641" sldId="315"/>
        </pc:sldMkLst>
      </pc:sldChg>
      <pc:sldChg chg="del">
        <pc:chgData name="Noam Oren" userId="6a9314a5-bbaf-4f6c-9aed-cddf3afb4835" providerId="ADAL" clId="{B4EF9E35-5CE4-4749-8269-C133BDEC2359}" dt="2024-06-20T13:31:53.761" v="1087" actId="47"/>
        <pc:sldMkLst>
          <pc:docMk/>
          <pc:sldMk cId="1201365266" sldId="317"/>
        </pc:sldMkLst>
      </pc:sldChg>
      <pc:sldChg chg="del">
        <pc:chgData name="Noam Oren" userId="6a9314a5-bbaf-4f6c-9aed-cddf3afb4835" providerId="ADAL" clId="{B4EF9E35-5CE4-4749-8269-C133BDEC2359}" dt="2024-06-20T13:31:53.761" v="1087" actId="47"/>
        <pc:sldMkLst>
          <pc:docMk/>
          <pc:sldMk cId="2143720965" sldId="318"/>
        </pc:sldMkLst>
      </pc:sldChg>
      <pc:sldChg chg="del">
        <pc:chgData name="Noam Oren" userId="6a9314a5-bbaf-4f6c-9aed-cddf3afb4835" providerId="ADAL" clId="{B4EF9E35-5CE4-4749-8269-C133BDEC2359}" dt="2024-06-20T13:31:53.761" v="1087" actId="47"/>
        <pc:sldMkLst>
          <pc:docMk/>
          <pc:sldMk cId="2318526763" sldId="321"/>
        </pc:sldMkLst>
      </pc:sldChg>
      <pc:sldChg chg="del">
        <pc:chgData name="Noam Oren" userId="6a9314a5-bbaf-4f6c-9aed-cddf3afb4835" providerId="ADAL" clId="{B4EF9E35-5CE4-4749-8269-C133BDEC2359}" dt="2024-06-20T13:31:53.761" v="1087" actId="47"/>
        <pc:sldMkLst>
          <pc:docMk/>
          <pc:sldMk cId="218275113" sldId="323"/>
        </pc:sldMkLst>
      </pc:sldChg>
      <pc:sldChg chg="del">
        <pc:chgData name="Noam Oren" userId="6a9314a5-bbaf-4f6c-9aed-cddf3afb4835" providerId="ADAL" clId="{B4EF9E35-5CE4-4749-8269-C133BDEC2359}" dt="2024-06-20T13:31:53.761" v="1087" actId="47"/>
        <pc:sldMkLst>
          <pc:docMk/>
          <pc:sldMk cId="4007487954" sldId="330"/>
        </pc:sldMkLst>
      </pc:sldChg>
      <pc:sldChg chg="del">
        <pc:chgData name="Noam Oren" userId="6a9314a5-bbaf-4f6c-9aed-cddf3afb4835" providerId="ADAL" clId="{B4EF9E35-5CE4-4749-8269-C133BDEC2359}" dt="2024-06-20T13:31:53.761" v="1087" actId="47"/>
        <pc:sldMkLst>
          <pc:docMk/>
          <pc:sldMk cId="3354712205" sldId="331"/>
        </pc:sldMkLst>
      </pc:sldChg>
      <pc:sldChg chg="del">
        <pc:chgData name="Noam Oren" userId="6a9314a5-bbaf-4f6c-9aed-cddf3afb4835" providerId="ADAL" clId="{B4EF9E35-5CE4-4749-8269-C133BDEC2359}" dt="2024-06-20T13:31:53.761" v="1087" actId="47"/>
        <pc:sldMkLst>
          <pc:docMk/>
          <pc:sldMk cId="2538697955" sldId="344"/>
        </pc:sldMkLst>
      </pc:sldChg>
      <pc:sldChg chg="modSp new mod">
        <pc:chgData name="Noam Oren" userId="6a9314a5-bbaf-4f6c-9aed-cddf3afb4835" providerId="ADAL" clId="{B4EF9E35-5CE4-4749-8269-C133BDEC2359}" dt="2024-06-27T07:05:14.536" v="1088" actId="20577"/>
        <pc:sldMkLst>
          <pc:docMk/>
          <pc:sldMk cId="2832641738" sldId="345"/>
        </pc:sldMkLst>
        <pc:spChg chg="mod">
          <ac:chgData name="Noam Oren" userId="6a9314a5-bbaf-4f6c-9aed-cddf3afb4835" providerId="ADAL" clId="{B4EF9E35-5CE4-4749-8269-C133BDEC2359}" dt="2024-06-20T13:31:15.044" v="1076" actId="1076"/>
          <ac:spMkLst>
            <pc:docMk/>
            <pc:sldMk cId="2832641738" sldId="345"/>
            <ac:spMk id="2" creationId="{2F1F91A5-F144-617E-CA51-65E48120CDAF}"/>
          </ac:spMkLst>
        </pc:spChg>
        <pc:spChg chg="mod">
          <ac:chgData name="Noam Oren" userId="6a9314a5-bbaf-4f6c-9aed-cddf3afb4835" providerId="ADAL" clId="{B4EF9E35-5CE4-4749-8269-C133BDEC2359}" dt="2024-06-27T07:05:14.536" v="1088" actId="20577"/>
          <ac:spMkLst>
            <pc:docMk/>
            <pc:sldMk cId="2832641738" sldId="345"/>
            <ac:spMk id="3" creationId="{FD6A81EA-D324-3561-2F06-53347DF066A6}"/>
          </ac:spMkLst>
        </pc:spChg>
      </pc:sldChg>
      <pc:sldChg chg="add del">
        <pc:chgData name="Noam Oren" userId="6a9314a5-bbaf-4f6c-9aed-cddf3afb4835" providerId="ADAL" clId="{B4EF9E35-5CE4-4749-8269-C133BDEC2359}" dt="2024-06-20T13:27:39.034" v="552" actId="47"/>
        <pc:sldMkLst>
          <pc:docMk/>
          <pc:sldMk cId="2021064271" sldId="346"/>
        </pc:sldMkLst>
      </pc:sldChg>
      <pc:sldChg chg="modSp add mod">
        <pc:chgData name="Noam Oren" userId="6a9314a5-bbaf-4f6c-9aed-cddf3afb4835" providerId="ADAL" clId="{B4EF9E35-5CE4-4749-8269-C133BDEC2359}" dt="2024-06-27T07:05:19.321" v="1089" actId="20577"/>
        <pc:sldMkLst>
          <pc:docMk/>
          <pc:sldMk cId="3883560849" sldId="347"/>
        </pc:sldMkLst>
        <pc:spChg chg="mod">
          <ac:chgData name="Noam Oren" userId="6a9314a5-bbaf-4f6c-9aed-cddf3afb4835" providerId="ADAL" clId="{B4EF9E35-5CE4-4749-8269-C133BDEC2359}" dt="2024-06-20T13:31:09.843" v="1075" actId="1076"/>
          <ac:spMkLst>
            <pc:docMk/>
            <pc:sldMk cId="3883560849" sldId="347"/>
            <ac:spMk id="2" creationId="{2F1F91A5-F144-617E-CA51-65E48120CDAF}"/>
          </ac:spMkLst>
        </pc:spChg>
        <pc:spChg chg="mod">
          <ac:chgData name="Noam Oren" userId="6a9314a5-bbaf-4f6c-9aed-cddf3afb4835" providerId="ADAL" clId="{B4EF9E35-5CE4-4749-8269-C133BDEC2359}" dt="2024-06-27T07:05:19.321" v="1089" actId="20577"/>
          <ac:spMkLst>
            <pc:docMk/>
            <pc:sldMk cId="3883560849" sldId="347"/>
            <ac:spMk id="3" creationId="{FD6A81EA-D324-3561-2F06-53347DF066A6}"/>
          </ac:spMkLst>
        </pc:spChg>
      </pc:sldChg>
      <pc:sldChg chg="add del">
        <pc:chgData name="Noam Oren" userId="6a9314a5-bbaf-4f6c-9aed-cddf3afb4835" providerId="ADAL" clId="{B4EF9E35-5CE4-4749-8269-C133BDEC2359}" dt="2024-06-20T13:31:26.104" v="1078" actId="47"/>
        <pc:sldMkLst>
          <pc:docMk/>
          <pc:sldMk cId="2486562433" sldId="348"/>
        </pc:sldMkLst>
      </pc:sldChg>
      <pc:sldChg chg="modSp new mod">
        <pc:chgData name="Noam Oren" userId="6a9314a5-bbaf-4f6c-9aed-cddf3afb4835" providerId="ADAL" clId="{B4EF9E35-5CE4-4749-8269-C133BDEC2359}" dt="2024-06-20T13:31:38.340" v="1086" actId="2711"/>
        <pc:sldMkLst>
          <pc:docMk/>
          <pc:sldMk cId="3110311351" sldId="348"/>
        </pc:sldMkLst>
        <pc:spChg chg="mod">
          <ac:chgData name="Noam Oren" userId="6a9314a5-bbaf-4f6c-9aed-cddf3afb4835" providerId="ADAL" clId="{B4EF9E35-5CE4-4749-8269-C133BDEC2359}" dt="2024-06-20T13:31:38.340" v="1086" actId="2711"/>
          <ac:spMkLst>
            <pc:docMk/>
            <pc:sldMk cId="3110311351" sldId="348"/>
            <ac:spMk id="2" creationId="{86A6BC18-522E-DB8A-865D-A599A7FA6A15}"/>
          </ac:spMkLst>
        </pc:spChg>
      </pc:sldChg>
      <pc:sldMasterChg chg="delSldLayout">
        <pc:chgData name="Noam Oren" userId="6a9314a5-bbaf-4f6c-9aed-cddf3afb4835" providerId="ADAL" clId="{B4EF9E35-5CE4-4749-8269-C133BDEC2359}" dt="2024-06-20T13:31:53.761" v="1087" actId="47"/>
        <pc:sldMasterMkLst>
          <pc:docMk/>
          <pc:sldMasterMk cId="0" sldId="2147483677"/>
        </pc:sldMasterMkLst>
        <pc:sldLayoutChg chg="del">
          <pc:chgData name="Noam Oren" userId="6a9314a5-bbaf-4f6c-9aed-cddf3afb4835" providerId="ADAL" clId="{B4EF9E35-5CE4-4749-8269-C133BDEC2359}" dt="2024-06-20T13:31:53.761" v="1087" actId="47"/>
          <pc:sldLayoutMkLst>
            <pc:docMk/>
            <pc:sldMasterMk cId="0" sldId="2147483677"/>
            <pc:sldLayoutMk cId="4163783277" sldId="2147483684"/>
          </pc:sldLayoutMkLst>
        </pc:sldLayoutChg>
        <pc:sldLayoutChg chg="del">
          <pc:chgData name="Noam Oren" userId="6a9314a5-bbaf-4f6c-9aed-cddf3afb4835" providerId="ADAL" clId="{B4EF9E35-5CE4-4749-8269-C133BDEC2359}" dt="2024-06-20T13:31:53.761" v="1087" actId="47"/>
          <pc:sldLayoutMkLst>
            <pc:docMk/>
            <pc:sldMasterMk cId="0" sldId="2147483677"/>
            <pc:sldLayoutMk cId="2181374502" sldId="2147483689"/>
          </pc:sldLayoutMkLst>
        </pc:sldLayoutChg>
        <pc:sldLayoutChg chg="del">
          <pc:chgData name="Noam Oren" userId="6a9314a5-bbaf-4f6c-9aed-cddf3afb4835" providerId="ADAL" clId="{B4EF9E35-5CE4-4749-8269-C133BDEC2359}" dt="2024-06-20T13:31:53.761" v="1087" actId="47"/>
          <pc:sldLayoutMkLst>
            <pc:docMk/>
            <pc:sldMasterMk cId="0" sldId="2147483677"/>
            <pc:sldLayoutMk cId="3761565358" sldId="2147483691"/>
          </pc:sldLayoutMkLst>
        </pc:sldLayoutChg>
        <pc:sldLayoutChg chg="del">
          <pc:chgData name="Noam Oren" userId="6a9314a5-bbaf-4f6c-9aed-cddf3afb4835" providerId="ADAL" clId="{B4EF9E35-5CE4-4749-8269-C133BDEC2359}" dt="2024-06-20T13:31:53.761" v="1087" actId="47"/>
          <pc:sldLayoutMkLst>
            <pc:docMk/>
            <pc:sldMasterMk cId="0" sldId="2147483677"/>
            <pc:sldLayoutMk cId="3252130184" sldId="2147483692"/>
          </pc:sldLayoutMkLst>
        </pc:sldLayoutChg>
        <pc:sldLayoutChg chg="del">
          <pc:chgData name="Noam Oren" userId="6a9314a5-bbaf-4f6c-9aed-cddf3afb4835" providerId="ADAL" clId="{B4EF9E35-5CE4-4749-8269-C133BDEC2359}" dt="2024-06-20T13:31:53.761" v="1087" actId="47"/>
          <pc:sldLayoutMkLst>
            <pc:docMk/>
            <pc:sldMasterMk cId="0" sldId="2147483677"/>
            <pc:sldLayoutMk cId="998345575" sldId="2147483700"/>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8f4bd20341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8f4bd20341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a:extLst>
            <a:ext uri="{FF2B5EF4-FFF2-40B4-BE49-F238E27FC236}">
              <a16:creationId xmlns:a16="http://schemas.microsoft.com/office/drawing/2014/main" id="{64F3C858-38BF-D2ED-4C51-2B0BF2BCFCBB}"/>
            </a:ext>
          </a:extLst>
        </p:cNvPr>
        <p:cNvGrpSpPr/>
        <p:nvPr/>
      </p:nvGrpSpPr>
      <p:grpSpPr>
        <a:xfrm>
          <a:off x="0" y="0"/>
          <a:ext cx="0" cy="0"/>
          <a:chOff x="0" y="0"/>
          <a:chExt cx="0" cy="0"/>
        </a:xfrm>
      </p:grpSpPr>
      <p:sp>
        <p:nvSpPr>
          <p:cNvPr id="291" name="Google Shape;291;ga1249ffcf0_1_229:notes">
            <a:extLst>
              <a:ext uri="{FF2B5EF4-FFF2-40B4-BE49-F238E27FC236}">
                <a16:creationId xmlns:a16="http://schemas.microsoft.com/office/drawing/2014/main" id="{0BE63487-A0CF-E960-B06F-1D4EB7AB9C1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2" name="Google Shape;292;ga1249ffcf0_1_229:notes">
            <a:extLst>
              <a:ext uri="{FF2B5EF4-FFF2-40B4-BE49-F238E27FC236}">
                <a16:creationId xmlns:a16="http://schemas.microsoft.com/office/drawing/2014/main" id="{0CF21C5A-2D6B-1DA6-D39F-D9722584B24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987076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a:extLst>
            <a:ext uri="{FF2B5EF4-FFF2-40B4-BE49-F238E27FC236}">
              <a16:creationId xmlns:a16="http://schemas.microsoft.com/office/drawing/2014/main" id="{49DFD133-70EA-837C-EADC-763928E5FE86}"/>
            </a:ext>
          </a:extLst>
        </p:cNvPr>
        <p:cNvGrpSpPr/>
        <p:nvPr/>
      </p:nvGrpSpPr>
      <p:grpSpPr>
        <a:xfrm>
          <a:off x="0" y="0"/>
          <a:ext cx="0" cy="0"/>
          <a:chOff x="0" y="0"/>
          <a:chExt cx="0" cy="0"/>
        </a:xfrm>
      </p:grpSpPr>
      <p:sp>
        <p:nvSpPr>
          <p:cNvPr id="242" name="Google Shape;242;ga1249ffcf0_0_18:notes">
            <a:extLst>
              <a:ext uri="{FF2B5EF4-FFF2-40B4-BE49-F238E27FC236}">
                <a16:creationId xmlns:a16="http://schemas.microsoft.com/office/drawing/2014/main" id="{E7405C46-DECC-DA63-A724-CE2F71FB830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a1249ffcf0_0_18:notes">
            <a:extLst>
              <a:ext uri="{FF2B5EF4-FFF2-40B4-BE49-F238E27FC236}">
                <a16:creationId xmlns:a16="http://schemas.microsoft.com/office/drawing/2014/main" id="{40726F8C-77ED-4EDF-7DA2-2A9AFFBECC3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497273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a:extLst>
            <a:ext uri="{FF2B5EF4-FFF2-40B4-BE49-F238E27FC236}">
              <a16:creationId xmlns:a16="http://schemas.microsoft.com/office/drawing/2014/main" id="{6A221492-5E46-FA14-47FD-2E46EA1A447A}"/>
            </a:ext>
          </a:extLst>
        </p:cNvPr>
        <p:cNvGrpSpPr/>
        <p:nvPr/>
      </p:nvGrpSpPr>
      <p:grpSpPr>
        <a:xfrm>
          <a:off x="0" y="0"/>
          <a:ext cx="0" cy="0"/>
          <a:chOff x="0" y="0"/>
          <a:chExt cx="0" cy="0"/>
        </a:xfrm>
      </p:grpSpPr>
      <p:sp>
        <p:nvSpPr>
          <p:cNvPr id="233" name="Google Shape;233;g9f2cce1ec4_0_1:notes">
            <a:extLst>
              <a:ext uri="{FF2B5EF4-FFF2-40B4-BE49-F238E27FC236}">
                <a16:creationId xmlns:a16="http://schemas.microsoft.com/office/drawing/2014/main" id="{56442C09-861C-3E09-342B-3B57F5E3F68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9f2cce1ec4_0_1:notes">
            <a:extLst>
              <a:ext uri="{FF2B5EF4-FFF2-40B4-BE49-F238E27FC236}">
                <a16:creationId xmlns:a16="http://schemas.microsoft.com/office/drawing/2014/main" id="{5297BAA8-4F87-1618-6557-35B92D1AACE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797921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a:extLst>
            <a:ext uri="{FF2B5EF4-FFF2-40B4-BE49-F238E27FC236}">
              <a16:creationId xmlns:a16="http://schemas.microsoft.com/office/drawing/2014/main" id="{FB3AD9A5-E01E-8F80-9AA2-E3C224C8D605}"/>
            </a:ext>
          </a:extLst>
        </p:cNvPr>
        <p:cNvGrpSpPr/>
        <p:nvPr/>
      </p:nvGrpSpPr>
      <p:grpSpPr>
        <a:xfrm>
          <a:off x="0" y="0"/>
          <a:ext cx="0" cy="0"/>
          <a:chOff x="0" y="0"/>
          <a:chExt cx="0" cy="0"/>
        </a:xfrm>
      </p:grpSpPr>
      <p:sp>
        <p:nvSpPr>
          <p:cNvPr id="233" name="Google Shape;233;g9f2cce1ec4_0_1:notes">
            <a:extLst>
              <a:ext uri="{FF2B5EF4-FFF2-40B4-BE49-F238E27FC236}">
                <a16:creationId xmlns:a16="http://schemas.microsoft.com/office/drawing/2014/main" id="{34771D4C-942A-3182-1B72-7EFB90C01CB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9f2cce1ec4_0_1:notes">
            <a:extLst>
              <a:ext uri="{FF2B5EF4-FFF2-40B4-BE49-F238E27FC236}">
                <a16:creationId xmlns:a16="http://schemas.microsoft.com/office/drawing/2014/main" id="{D9A4B400-E245-52C3-59E2-6BAC0A40168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650013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a:extLst>
            <a:ext uri="{FF2B5EF4-FFF2-40B4-BE49-F238E27FC236}">
              <a16:creationId xmlns:a16="http://schemas.microsoft.com/office/drawing/2014/main" id="{5201A4F9-7E8A-3CC0-77B8-1A3A08C86A3E}"/>
            </a:ext>
          </a:extLst>
        </p:cNvPr>
        <p:cNvGrpSpPr/>
        <p:nvPr/>
      </p:nvGrpSpPr>
      <p:grpSpPr>
        <a:xfrm>
          <a:off x="0" y="0"/>
          <a:ext cx="0" cy="0"/>
          <a:chOff x="0" y="0"/>
          <a:chExt cx="0" cy="0"/>
        </a:xfrm>
      </p:grpSpPr>
      <p:sp>
        <p:nvSpPr>
          <p:cNvPr id="242" name="Google Shape;242;ga1249ffcf0_0_18:notes">
            <a:extLst>
              <a:ext uri="{FF2B5EF4-FFF2-40B4-BE49-F238E27FC236}">
                <a16:creationId xmlns:a16="http://schemas.microsoft.com/office/drawing/2014/main" id="{CD3E547B-73D3-8671-9D3F-1334363472B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a1249ffcf0_0_18:notes">
            <a:extLst>
              <a:ext uri="{FF2B5EF4-FFF2-40B4-BE49-F238E27FC236}">
                <a16:creationId xmlns:a16="http://schemas.microsoft.com/office/drawing/2014/main" id="{F0792AF8-1612-6ACD-88D8-8D631104724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27065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a:extLst>
            <a:ext uri="{FF2B5EF4-FFF2-40B4-BE49-F238E27FC236}">
              <a16:creationId xmlns:a16="http://schemas.microsoft.com/office/drawing/2014/main" id="{DCE911CE-7FFF-6A44-48F2-5DBF4E8D775F}"/>
            </a:ext>
          </a:extLst>
        </p:cNvPr>
        <p:cNvGrpSpPr/>
        <p:nvPr/>
      </p:nvGrpSpPr>
      <p:grpSpPr>
        <a:xfrm>
          <a:off x="0" y="0"/>
          <a:ext cx="0" cy="0"/>
          <a:chOff x="0" y="0"/>
          <a:chExt cx="0" cy="0"/>
        </a:xfrm>
      </p:grpSpPr>
      <p:sp>
        <p:nvSpPr>
          <p:cNvPr id="242" name="Google Shape;242;ga1249ffcf0_0_18:notes">
            <a:extLst>
              <a:ext uri="{FF2B5EF4-FFF2-40B4-BE49-F238E27FC236}">
                <a16:creationId xmlns:a16="http://schemas.microsoft.com/office/drawing/2014/main" id="{3F5C46E5-998A-057D-F585-174BFCB5ECE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a1249ffcf0_0_18:notes">
            <a:extLst>
              <a:ext uri="{FF2B5EF4-FFF2-40B4-BE49-F238E27FC236}">
                <a16:creationId xmlns:a16="http://schemas.microsoft.com/office/drawing/2014/main" id="{6BCFA33D-84D2-EDC4-CAEC-BFAE8EA28CB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5422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a:extLst>
            <a:ext uri="{FF2B5EF4-FFF2-40B4-BE49-F238E27FC236}">
              <a16:creationId xmlns:a16="http://schemas.microsoft.com/office/drawing/2014/main" id="{9A14E955-CCEE-9224-9D46-76F3C8CE5DEC}"/>
            </a:ext>
          </a:extLst>
        </p:cNvPr>
        <p:cNvGrpSpPr/>
        <p:nvPr/>
      </p:nvGrpSpPr>
      <p:grpSpPr>
        <a:xfrm>
          <a:off x="0" y="0"/>
          <a:ext cx="0" cy="0"/>
          <a:chOff x="0" y="0"/>
          <a:chExt cx="0" cy="0"/>
        </a:xfrm>
      </p:grpSpPr>
      <p:sp>
        <p:nvSpPr>
          <p:cNvPr id="291" name="Google Shape;291;ga1249ffcf0_1_229:notes">
            <a:extLst>
              <a:ext uri="{FF2B5EF4-FFF2-40B4-BE49-F238E27FC236}">
                <a16:creationId xmlns:a16="http://schemas.microsoft.com/office/drawing/2014/main" id="{2B906AF3-014B-3B14-D613-CE3860829F5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2" name="Google Shape;292;ga1249ffcf0_1_229:notes">
            <a:extLst>
              <a:ext uri="{FF2B5EF4-FFF2-40B4-BE49-F238E27FC236}">
                <a16:creationId xmlns:a16="http://schemas.microsoft.com/office/drawing/2014/main" id="{E2F95390-A552-DEAD-B211-A66E8CEB878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813473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a:extLst>
            <a:ext uri="{FF2B5EF4-FFF2-40B4-BE49-F238E27FC236}">
              <a16:creationId xmlns:a16="http://schemas.microsoft.com/office/drawing/2014/main" id="{1D390945-FF09-C017-B399-76E28DDA071C}"/>
            </a:ext>
          </a:extLst>
        </p:cNvPr>
        <p:cNvGrpSpPr/>
        <p:nvPr/>
      </p:nvGrpSpPr>
      <p:grpSpPr>
        <a:xfrm>
          <a:off x="0" y="0"/>
          <a:ext cx="0" cy="0"/>
          <a:chOff x="0" y="0"/>
          <a:chExt cx="0" cy="0"/>
        </a:xfrm>
      </p:grpSpPr>
      <p:sp>
        <p:nvSpPr>
          <p:cNvPr id="242" name="Google Shape;242;ga1249ffcf0_0_18:notes">
            <a:extLst>
              <a:ext uri="{FF2B5EF4-FFF2-40B4-BE49-F238E27FC236}">
                <a16:creationId xmlns:a16="http://schemas.microsoft.com/office/drawing/2014/main" id="{8CB5B2B3-7E9C-191A-A60B-C07F1D52F1C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a1249ffcf0_0_18:notes">
            <a:extLst>
              <a:ext uri="{FF2B5EF4-FFF2-40B4-BE49-F238E27FC236}">
                <a16:creationId xmlns:a16="http://schemas.microsoft.com/office/drawing/2014/main" id="{3833A753-E06D-CB88-DF83-DACDF6F3017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852226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ga1249ffcf0_1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2" name="Google Shape;302;ga1249ffcf0_1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accent5"/>
        </a:solidFill>
        <a:effectLst/>
      </p:bgPr>
    </p:bg>
    <p:spTree>
      <p:nvGrpSpPr>
        <p:cNvPr id="1" name="Shape 8"/>
        <p:cNvGrpSpPr/>
        <p:nvPr/>
      </p:nvGrpSpPr>
      <p:grpSpPr>
        <a:xfrm>
          <a:off x="0" y="0"/>
          <a:ext cx="0" cy="0"/>
          <a:chOff x="0" y="0"/>
          <a:chExt cx="0" cy="0"/>
        </a:xfrm>
      </p:grpSpPr>
      <p:sp>
        <p:nvSpPr>
          <p:cNvPr id="9" name="Google Shape;9;p2"/>
          <p:cNvSpPr/>
          <p:nvPr/>
        </p:nvSpPr>
        <p:spPr>
          <a:xfrm>
            <a:off x="-3519950" y="700200"/>
            <a:ext cx="7035600" cy="3277200"/>
          </a:xfrm>
          <a:prstGeom prst="triangle">
            <a:avLst>
              <a:gd name="adj" fmla="val 50000"/>
            </a:avLst>
          </a:prstGeom>
          <a:no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2"/>
          <p:cNvSpPr/>
          <p:nvPr/>
        </p:nvSpPr>
        <p:spPr>
          <a:xfrm>
            <a:off x="0" y="1255025"/>
            <a:ext cx="4322700" cy="38910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flipH="1">
            <a:off x="1034200" y="0"/>
            <a:ext cx="10867800" cy="5143500"/>
          </a:xfrm>
          <a:prstGeom prst="triangle">
            <a:avLst>
              <a:gd name="adj" fmla="val 4985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txBox="1">
            <a:spLocks noGrp="1"/>
          </p:cNvSpPr>
          <p:nvPr>
            <p:ph type="ctrTitle"/>
          </p:nvPr>
        </p:nvSpPr>
        <p:spPr>
          <a:xfrm>
            <a:off x="3805750" y="2198675"/>
            <a:ext cx="4322700" cy="1508400"/>
          </a:xfrm>
          <a:prstGeom prst="rect">
            <a:avLst/>
          </a:prstGeom>
        </p:spPr>
        <p:txBody>
          <a:bodyPr spcFirstLastPara="1" wrap="square" lIns="91425" tIns="91425" rIns="91425" bIns="91425" anchor="ctr" anchorCtr="0">
            <a:noAutofit/>
          </a:bodyPr>
          <a:lstStyle>
            <a:lvl1pPr lvl="0" algn="r">
              <a:spcBef>
                <a:spcPts val="0"/>
              </a:spcBef>
              <a:spcAft>
                <a:spcPts val="0"/>
              </a:spcAft>
              <a:buClr>
                <a:schemeClr val="lt1"/>
              </a:buClr>
              <a:buSzPts val="4700"/>
              <a:buFont typeface="Julius Sans One"/>
              <a:buNone/>
              <a:defRPr sz="4700" b="1">
                <a:solidFill>
                  <a:schemeClr val="lt1"/>
                </a:solidFill>
                <a:latin typeface="Julius Sans One"/>
                <a:ea typeface="Julius Sans One"/>
                <a:cs typeface="Julius Sans One"/>
                <a:sym typeface="Julius Sans One"/>
              </a:defRPr>
            </a:lvl1pPr>
            <a:lvl2pPr lvl="1" algn="ctr">
              <a:spcBef>
                <a:spcPts val="0"/>
              </a:spcBef>
              <a:spcAft>
                <a:spcPts val="0"/>
              </a:spcAft>
              <a:buClr>
                <a:schemeClr val="lt1"/>
              </a:buClr>
              <a:buSzPts val="6000"/>
              <a:buNone/>
              <a:defRPr sz="6000">
                <a:solidFill>
                  <a:schemeClr val="lt1"/>
                </a:solidFill>
              </a:defRPr>
            </a:lvl2pPr>
            <a:lvl3pPr lvl="2" algn="ctr">
              <a:spcBef>
                <a:spcPts val="0"/>
              </a:spcBef>
              <a:spcAft>
                <a:spcPts val="0"/>
              </a:spcAft>
              <a:buClr>
                <a:schemeClr val="lt1"/>
              </a:buClr>
              <a:buSzPts val="6000"/>
              <a:buNone/>
              <a:defRPr sz="6000">
                <a:solidFill>
                  <a:schemeClr val="lt1"/>
                </a:solidFill>
              </a:defRPr>
            </a:lvl3pPr>
            <a:lvl4pPr lvl="3" algn="ctr">
              <a:spcBef>
                <a:spcPts val="0"/>
              </a:spcBef>
              <a:spcAft>
                <a:spcPts val="0"/>
              </a:spcAft>
              <a:buClr>
                <a:schemeClr val="lt1"/>
              </a:buClr>
              <a:buSzPts val="6000"/>
              <a:buNone/>
              <a:defRPr sz="6000">
                <a:solidFill>
                  <a:schemeClr val="lt1"/>
                </a:solidFill>
              </a:defRPr>
            </a:lvl4pPr>
            <a:lvl5pPr lvl="4" algn="ctr">
              <a:spcBef>
                <a:spcPts val="0"/>
              </a:spcBef>
              <a:spcAft>
                <a:spcPts val="0"/>
              </a:spcAft>
              <a:buClr>
                <a:schemeClr val="lt1"/>
              </a:buClr>
              <a:buSzPts val="6000"/>
              <a:buNone/>
              <a:defRPr sz="6000">
                <a:solidFill>
                  <a:schemeClr val="lt1"/>
                </a:solidFill>
              </a:defRPr>
            </a:lvl5pPr>
            <a:lvl6pPr lvl="5" algn="ctr">
              <a:spcBef>
                <a:spcPts val="0"/>
              </a:spcBef>
              <a:spcAft>
                <a:spcPts val="0"/>
              </a:spcAft>
              <a:buClr>
                <a:schemeClr val="lt1"/>
              </a:buClr>
              <a:buSzPts val="6000"/>
              <a:buNone/>
              <a:defRPr sz="6000">
                <a:solidFill>
                  <a:schemeClr val="lt1"/>
                </a:solidFill>
              </a:defRPr>
            </a:lvl6pPr>
            <a:lvl7pPr lvl="6" algn="ctr">
              <a:spcBef>
                <a:spcPts val="0"/>
              </a:spcBef>
              <a:spcAft>
                <a:spcPts val="0"/>
              </a:spcAft>
              <a:buClr>
                <a:schemeClr val="lt1"/>
              </a:buClr>
              <a:buSzPts val="6000"/>
              <a:buNone/>
              <a:defRPr sz="6000">
                <a:solidFill>
                  <a:schemeClr val="lt1"/>
                </a:solidFill>
              </a:defRPr>
            </a:lvl7pPr>
            <a:lvl8pPr lvl="7" algn="ctr">
              <a:spcBef>
                <a:spcPts val="0"/>
              </a:spcBef>
              <a:spcAft>
                <a:spcPts val="0"/>
              </a:spcAft>
              <a:buClr>
                <a:schemeClr val="lt1"/>
              </a:buClr>
              <a:buSzPts val="6000"/>
              <a:buNone/>
              <a:defRPr sz="6000">
                <a:solidFill>
                  <a:schemeClr val="lt1"/>
                </a:solidFill>
              </a:defRPr>
            </a:lvl8pPr>
            <a:lvl9pPr lvl="8" algn="ctr">
              <a:spcBef>
                <a:spcPts val="0"/>
              </a:spcBef>
              <a:spcAft>
                <a:spcPts val="0"/>
              </a:spcAft>
              <a:buClr>
                <a:schemeClr val="lt1"/>
              </a:buClr>
              <a:buSzPts val="6000"/>
              <a:buNone/>
              <a:defRPr sz="6000">
                <a:solidFill>
                  <a:schemeClr val="lt1"/>
                </a:solidFill>
              </a:defRPr>
            </a:lvl9pPr>
          </a:lstStyle>
          <a:p>
            <a:endParaRPr/>
          </a:p>
        </p:txBody>
      </p:sp>
      <p:sp>
        <p:nvSpPr>
          <p:cNvPr id="13" name="Google Shape;13;p2"/>
          <p:cNvSpPr txBox="1">
            <a:spLocks noGrp="1"/>
          </p:cNvSpPr>
          <p:nvPr>
            <p:ph type="subTitle" idx="1"/>
          </p:nvPr>
        </p:nvSpPr>
        <p:spPr>
          <a:xfrm>
            <a:off x="4433500" y="4154375"/>
            <a:ext cx="3829200" cy="2484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chemeClr val="lt1"/>
              </a:buClr>
              <a:buSzPts val="2800"/>
              <a:buFont typeface="Questrial"/>
              <a:buNone/>
              <a:defRPr sz="1400">
                <a:solidFill>
                  <a:schemeClr val="lt1"/>
                </a:solidFill>
                <a:latin typeface="Questrial"/>
                <a:ea typeface="Questrial"/>
                <a:cs typeface="Questrial"/>
                <a:sym typeface="Questrial"/>
              </a:defRPr>
            </a:lvl1pPr>
            <a:lvl2pPr lvl="1" algn="r">
              <a:lnSpc>
                <a:spcPct val="100000"/>
              </a:lnSpc>
              <a:spcBef>
                <a:spcPts val="0"/>
              </a:spcBef>
              <a:spcAft>
                <a:spcPts val="0"/>
              </a:spcAft>
              <a:buClr>
                <a:schemeClr val="lt1"/>
              </a:buClr>
              <a:buSzPts val="2800"/>
              <a:buFont typeface="Questrial"/>
              <a:buNone/>
              <a:defRPr sz="2800">
                <a:solidFill>
                  <a:schemeClr val="lt1"/>
                </a:solidFill>
                <a:latin typeface="Questrial"/>
                <a:ea typeface="Questrial"/>
                <a:cs typeface="Questrial"/>
                <a:sym typeface="Questrial"/>
              </a:defRPr>
            </a:lvl2pPr>
            <a:lvl3pPr lvl="2" algn="r">
              <a:lnSpc>
                <a:spcPct val="100000"/>
              </a:lnSpc>
              <a:spcBef>
                <a:spcPts val="0"/>
              </a:spcBef>
              <a:spcAft>
                <a:spcPts val="0"/>
              </a:spcAft>
              <a:buClr>
                <a:schemeClr val="lt1"/>
              </a:buClr>
              <a:buSzPts val="2800"/>
              <a:buFont typeface="Questrial"/>
              <a:buNone/>
              <a:defRPr sz="2800">
                <a:solidFill>
                  <a:schemeClr val="lt1"/>
                </a:solidFill>
                <a:latin typeface="Questrial"/>
                <a:ea typeface="Questrial"/>
                <a:cs typeface="Questrial"/>
                <a:sym typeface="Questrial"/>
              </a:defRPr>
            </a:lvl3pPr>
            <a:lvl4pPr lvl="3" algn="r">
              <a:lnSpc>
                <a:spcPct val="100000"/>
              </a:lnSpc>
              <a:spcBef>
                <a:spcPts val="0"/>
              </a:spcBef>
              <a:spcAft>
                <a:spcPts val="0"/>
              </a:spcAft>
              <a:buClr>
                <a:schemeClr val="lt1"/>
              </a:buClr>
              <a:buSzPts val="2800"/>
              <a:buFont typeface="Questrial"/>
              <a:buNone/>
              <a:defRPr sz="2800">
                <a:solidFill>
                  <a:schemeClr val="lt1"/>
                </a:solidFill>
                <a:latin typeface="Questrial"/>
                <a:ea typeface="Questrial"/>
                <a:cs typeface="Questrial"/>
                <a:sym typeface="Questrial"/>
              </a:defRPr>
            </a:lvl4pPr>
            <a:lvl5pPr lvl="4" algn="r">
              <a:lnSpc>
                <a:spcPct val="100000"/>
              </a:lnSpc>
              <a:spcBef>
                <a:spcPts val="0"/>
              </a:spcBef>
              <a:spcAft>
                <a:spcPts val="0"/>
              </a:spcAft>
              <a:buClr>
                <a:schemeClr val="lt1"/>
              </a:buClr>
              <a:buSzPts val="2800"/>
              <a:buFont typeface="Questrial"/>
              <a:buNone/>
              <a:defRPr sz="2800">
                <a:solidFill>
                  <a:schemeClr val="lt1"/>
                </a:solidFill>
                <a:latin typeface="Questrial"/>
                <a:ea typeface="Questrial"/>
                <a:cs typeface="Questrial"/>
                <a:sym typeface="Questrial"/>
              </a:defRPr>
            </a:lvl5pPr>
            <a:lvl6pPr lvl="5" algn="r">
              <a:lnSpc>
                <a:spcPct val="100000"/>
              </a:lnSpc>
              <a:spcBef>
                <a:spcPts val="0"/>
              </a:spcBef>
              <a:spcAft>
                <a:spcPts val="0"/>
              </a:spcAft>
              <a:buClr>
                <a:schemeClr val="lt1"/>
              </a:buClr>
              <a:buSzPts val="2800"/>
              <a:buFont typeface="Questrial"/>
              <a:buNone/>
              <a:defRPr sz="2800">
                <a:solidFill>
                  <a:schemeClr val="lt1"/>
                </a:solidFill>
                <a:latin typeface="Questrial"/>
                <a:ea typeface="Questrial"/>
                <a:cs typeface="Questrial"/>
                <a:sym typeface="Questrial"/>
              </a:defRPr>
            </a:lvl6pPr>
            <a:lvl7pPr lvl="6" algn="r">
              <a:lnSpc>
                <a:spcPct val="100000"/>
              </a:lnSpc>
              <a:spcBef>
                <a:spcPts val="0"/>
              </a:spcBef>
              <a:spcAft>
                <a:spcPts val="0"/>
              </a:spcAft>
              <a:buClr>
                <a:schemeClr val="lt1"/>
              </a:buClr>
              <a:buSzPts val="2800"/>
              <a:buFont typeface="Questrial"/>
              <a:buNone/>
              <a:defRPr sz="2800">
                <a:solidFill>
                  <a:schemeClr val="lt1"/>
                </a:solidFill>
                <a:latin typeface="Questrial"/>
                <a:ea typeface="Questrial"/>
                <a:cs typeface="Questrial"/>
                <a:sym typeface="Questrial"/>
              </a:defRPr>
            </a:lvl7pPr>
            <a:lvl8pPr lvl="7" algn="r">
              <a:lnSpc>
                <a:spcPct val="100000"/>
              </a:lnSpc>
              <a:spcBef>
                <a:spcPts val="0"/>
              </a:spcBef>
              <a:spcAft>
                <a:spcPts val="0"/>
              </a:spcAft>
              <a:buClr>
                <a:schemeClr val="lt1"/>
              </a:buClr>
              <a:buSzPts val="2800"/>
              <a:buFont typeface="Questrial"/>
              <a:buNone/>
              <a:defRPr sz="2800">
                <a:solidFill>
                  <a:schemeClr val="lt1"/>
                </a:solidFill>
                <a:latin typeface="Questrial"/>
                <a:ea typeface="Questrial"/>
                <a:cs typeface="Questrial"/>
                <a:sym typeface="Questrial"/>
              </a:defRPr>
            </a:lvl8pPr>
            <a:lvl9pPr lvl="8" algn="r">
              <a:lnSpc>
                <a:spcPct val="100000"/>
              </a:lnSpc>
              <a:spcBef>
                <a:spcPts val="0"/>
              </a:spcBef>
              <a:spcAft>
                <a:spcPts val="0"/>
              </a:spcAft>
              <a:buClr>
                <a:schemeClr val="lt1"/>
              </a:buClr>
              <a:buSzPts val="2800"/>
              <a:buFont typeface="Questrial"/>
              <a:buNone/>
              <a:defRPr sz="2800">
                <a:solidFill>
                  <a:schemeClr val="lt1"/>
                </a:solidFill>
                <a:latin typeface="Questrial"/>
                <a:ea typeface="Questrial"/>
                <a:cs typeface="Questrial"/>
                <a:sym typeface="Questria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aption">
  <p:cSld name="CAPTION_ONLY">
    <p:bg>
      <p:bgPr>
        <a:solidFill>
          <a:schemeClr val="accent5"/>
        </a:solidFill>
        <a:effectLst/>
      </p:bgPr>
    </p:bg>
    <p:spTree>
      <p:nvGrpSpPr>
        <p:cNvPr id="1" name="Shape 43"/>
        <p:cNvGrpSpPr/>
        <p:nvPr/>
      </p:nvGrpSpPr>
      <p:grpSpPr>
        <a:xfrm>
          <a:off x="0" y="0"/>
          <a:ext cx="0" cy="0"/>
          <a:chOff x="0" y="0"/>
          <a:chExt cx="0" cy="0"/>
        </a:xfrm>
      </p:grpSpPr>
      <p:sp>
        <p:nvSpPr>
          <p:cNvPr id="44" name="Google Shape;44;p10"/>
          <p:cNvSpPr txBox="1">
            <a:spLocks noGrp="1"/>
          </p:cNvSpPr>
          <p:nvPr>
            <p:ph type="title"/>
          </p:nvPr>
        </p:nvSpPr>
        <p:spPr>
          <a:xfrm>
            <a:off x="805050" y="1766625"/>
            <a:ext cx="7533900" cy="14625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2700"/>
              <a:buNone/>
              <a:defRPr sz="4000" b="1">
                <a:solidFill>
                  <a:schemeClr val="dk1"/>
                </a:solidFill>
              </a:defRPr>
            </a:lvl1pPr>
            <a:lvl2pPr lvl="1" rtl="0">
              <a:spcBef>
                <a:spcPts val="0"/>
              </a:spcBef>
              <a:spcAft>
                <a:spcPts val="0"/>
              </a:spcAft>
              <a:buClr>
                <a:schemeClr val="dk1"/>
              </a:buClr>
              <a:buSzPts val="3000"/>
              <a:buNone/>
              <a:defRPr b="1">
                <a:solidFill>
                  <a:schemeClr val="dk1"/>
                </a:solidFill>
              </a:defRPr>
            </a:lvl2pPr>
            <a:lvl3pPr lvl="2" rtl="0">
              <a:spcBef>
                <a:spcPts val="0"/>
              </a:spcBef>
              <a:spcAft>
                <a:spcPts val="0"/>
              </a:spcAft>
              <a:buClr>
                <a:schemeClr val="dk1"/>
              </a:buClr>
              <a:buSzPts val="3000"/>
              <a:buNone/>
              <a:defRPr b="1">
                <a:solidFill>
                  <a:schemeClr val="dk1"/>
                </a:solidFill>
              </a:defRPr>
            </a:lvl3pPr>
            <a:lvl4pPr lvl="3" rtl="0">
              <a:spcBef>
                <a:spcPts val="0"/>
              </a:spcBef>
              <a:spcAft>
                <a:spcPts val="0"/>
              </a:spcAft>
              <a:buClr>
                <a:schemeClr val="dk1"/>
              </a:buClr>
              <a:buSzPts val="3000"/>
              <a:buNone/>
              <a:defRPr b="1">
                <a:solidFill>
                  <a:schemeClr val="dk1"/>
                </a:solidFill>
              </a:defRPr>
            </a:lvl4pPr>
            <a:lvl5pPr lvl="4" rtl="0">
              <a:spcBef>
                <a:spcPts val="0"/>
              </a:spcBef>
              <a:spcAft>
                <a:spcPts val="0"/>
              </a:spcAft>
              <a:buClr>
                <a:schemeClr val="dk1"/>
              </a:buClr>
              <a:buSzPts val="3000"/>
              <a:buNone/>
              <a:defRPr b="1">
                <a:solidFill>
                  <a:schemeClr val="dk1"/>
                </a:solidFill>
              </a:defRPr>
            </a:lvl5pPr>
            <a:lvl6pPr lvl="5" rtl="0">
              <a:spcBef>
                <a:spcPts val="0"/>
              </a:spcBef>
              <a:spcAft>
                <a:spcPts val="0"/>
              </a:spcAft>
              <a:buClr>
                <a:schemeClr val="dk1"/>
              </a:buClr>
              <a:buSzPts val="3000"/>
              <a:buNone/>
              <a:defRPr b="1">
                <a:solidFill>
                  <a:schemeClr val="dk1"/>
                </a:solidFill>
              </a:defRPr>
            </a:lvl6pPr>
            <a:lvl7pPr lvl="6" rtl="0">
              <a:spcBef>
                <a:spcPts val="0"/>
              </a:spcBef>
              <a:spcAft>
                <a:spcPts val="0"/>
              </a:spcAft>
              <a:buClr>
                <a:schemeClr val="dk1"/>
              </a:buClr>
              <a:buSzPts val="3000"/>
              <a:buNone/>
              <a:defRPr b="1">
                <a:solidFill>
                  <a:schemeClr val="dk1"/>
                </a:solidFill>
              </a:defRPr>
            </a:lvl7pPr>
            <a:lvl8pPr lvl="7" rtl="0">
              <a:spcBef>
                <a:spcPts val="0"/>
              </a:spcBef>
              <a:spcAft>
                <a:spcPts val="0"/>
              </a:spcAft>
              <a:buClr>
                <a:schemeClr val="dk1"/>
              </a:buClr>
              <a:buSzPts val="3000"/>
              <a:buNone/>
              <a:defRPr b="1">
                <a:solidFill>
                  <a:schemeClr val="dk1"/>
                </a:solidFill>
              </a:defRPr>
            </a:lvl8pPr>
            <a:lvl9pPr lvl="8" rtl="0">
              <a:spcBef>
                <a:spcPts val="0"/>
              </a:spcBef>
              <a:spcAft>
                <a:spcPts val="0"/>
              </a:spcAft>
              <a:buClr>
                <a:schemeClr val="dk1"/>
              </a:buClr>
              <a:buSzPts val="3000"/>
              <a:buNone/>
              <a:defRPr b="1">
                <a:solidFill>
                  <a:schemeClr val="dk1"/>
                </a:solidFi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accent5"/>
        </a:solidFill>
        <a:effectLst/>
      </p:bgPr>
    </p:bg>
    <p:spTree>
      <p:nvGrpSpPr>
        <p:cNvPr id="1" name="Shape 49"/>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able of contents">
  <p:cSld name="Table of contents">
    <p:bg>
      <p:bgPr>
        <a:solidFill>
          <a:schemeClr val="accent5"/>
        </a:solidFill>
        <a:effectLst/>
      </p:bgPr>
    </p:bg>
    <p:spTree>
      <p:nvGrpSpPr>
        <p:cNvPr id="1" name="Shape 50"/>
        <p:cNvGrpSpPr/>
        <p:nvPr/>
      </p:nvGrpSpPr>
      <p:grpSpPr>
        <a:xfrm>
          <a:off x="0" y="0"/>
          <a:ext cx="0" cy="0"/>
          <a:chOff x="0" y="0"/>
          <a:chExt cx="0" cy="0"/>
        </a:xfrm>
      </p:grpSpPr>
      <p:sp>
        <p:nvSpPr>
          <p:cNvPr id="51" name="Google Shape;51;p13"/>
          <p:cNvSpPr/>
          <p:nvPr/>
        </p:nvSpPr>
        <p:spPr>
          <a:xfrm>
            <a:off x="-118550" y="-125"/>
            <a:ext cx="4400400" cy="5143500"/>
          </a:xfrm>
          <a:prstGeom prst="rect">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52" name="Google Shape;52;p13"/>
          <p:cNvCxnSpPr/>
          <p:nvPr/>
        </p:nvCxnSpPr>
        <p:spPr>
          <a:xfrm rot="10800000">
            <a:off x="-1604675" y="1624350"/>
            <a:ext cx="4819800" cy="4419600"/>
          </a:xfrm>
          <a:prstGeom prst="straightConnector1">
            <a:avLst/>
          </a:prstGeom>
          <a:noFill/>
          <a:ln w="28575" cap="flat" cmpd="sng">
            <a:solidFill>
              <a:schemeClr val="lt1"/>
            </a:solidFill>
            <a:prstDash val="solid"/>
            <a:round/>
            <a:headEnd type="none" w="med" len="med"/>
            <a:tailEnd type="none" w="med" len="med"/>
          </a:ln>
        </p:spPr>
      </p:cxnSp>
      <p:sp>
        <p:nvSpPr>
          <p:cNvPr id="53" name="Google Shape;53;p13"/>
          <p:cNvSpPr txBox="1">
            <a:spLocks noGrp="1"/>
          </p:cNvSpPr>
          <p:nvPr>
            <p:ph type="title"/>
          </p:nvPr>
        </p:nvSpPr>
        <p:spPr>
          <a:xfrm>
            <a:off x="5690650" y="1883225"/>
            <a:ext cx="3193800" cy="3252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1800"/>
              <a:buNone/>
              <a:defRPr sz="1800">
                <a:solidFill>
                  <a:schemeClr val="dk1"/>
                </a:solidFill>
              </a:defRPr>
            </a:lvl1pPr>
            <a:lvl2pPr lvl="1" algn="ctr" rtl="0">
              <a:spcBef>
                <a:spcPts val="0"/>
              </a:spcBef>
              <a:spcAft>
                <a:spcPts val="0"/>
              </a:spcAft>
              <a:buClr>
                <a:schemeClr val="dk1"/>
              </a:buClr>
              <a:buSzPts val="1800"/>
              <a:buNone/>
              <a:defRPr sz="1800">
                <a:solidFill>
                  <a:schemeClr val="dk1"/>
                </a:solidFill>
              </a:defRPr>
            </a:lvl2pPr>
            <a:lvl3pPr lvl="2" algn="ctr" rtl="0">
              <a:spcBef>
                <a:spcPts val="0"/>
              </a:spcBef>
              <a:spcAft>
                <a:spcPts val="0"/>
              </a:spcAft>
              <a:buClr>
                <a:schemeClr val="dk1"/>
              </a:buClr>
              <a:buSzPts val="1800"/>
              <a:buNone/>
              <a:defRPr sz="1800">
                <a:solidFill>
                  <a:schemeClr val="dk1"/>
                </a:solidFill>
              </a:defRPr>
            </a:lvl3pPr>
            <a:lvl4pPr lvl="3" algn="ctr" rtl="0">
              <a:spcBef>
                <a:spcPts val="0"/>
              </a:spcBef>
              <a:spcAft>
                <a:spcPts val="0"/>
              </a:spcAft>
              <a:buClr>
                <a:schemeClr val="dk1"/>
              </a:buClr>
              <a:buSzPts val="1800"/>
              <a:buNone/>
              <a:defRPr sz="1800">
                <a:solidFill>
                  <a:schemeClr val="dk1"/>
                </a:solidFill>
              </a:defRPr>
            </a:lvl4pPr>
            <a:lvl5pPr lvl="4" algn="ctr" rtl="0">
              <a:spcBef>
                <a:spcPts val="0"/>
              </a:spcBef>
              <a:spcAft>
                <a:spcPts val="0"/>
              </a:spcAft>
              <a:buClr>
                <a:schemeClr val="dk1"/>
              </a:buClr>
              <a:buSzPts val="1800"/>
              <a:buNone/>
              <a:defRPr sz="1800">
                <a:solidFill>
                  <a:schemeClr val="dk1"/>
                </a:solidFill>
              </a:defRPr>
            </a:lvl5pPr>
            <a:lvl6pPr lvl="5" algn="ctr" rtl="0">
              <a:spcBef>
                <a:spcPts val="0"/>
              </a:spcBef>
              <a:spcAft>
                <a:spcPts val="0"/>
              </a:spcAft>
              <a:buClr>
                <a:schemeClr val="dk1"/>
              </a:buClr>
              <a:buSzPts val="1800"/>
              <a:buNone/>
              <a:defRPr sz="1800">
                <a:solidFill>
                  <a:schemeClr val="dk1"/>
                </a:solidFill>
              </a:defRPr>
            </a:lvl6pPr>
            <a:lvl7pPr lvl="6" algn="ctr" rtl="0">
              <a:spcBef>
                <a:spcPts val="0"/>
              </a:spcBef>
              <a:spcAft>
                <a:spcPts val="0"/>
              </a:spcAft>
              <a:buClr>
                <a:schemeClr val="dk1"/>
              </a:buClr>
              <a:buSzPts val="1800"/>
              <a:buNone/>
              <a:defRPr sz="1800">
                <a:solidFill>
                  <a:schemeClr val="dk1"/>
                </a:solidFill>
              </a:defRPr>
            </a:lvl7pPr>
            <a:lvl8pPr lvl="7" algn="ctr" rtl="0">
              <a:spcBef>
                <a:spcPts val="0"/>
              </a:spcBef>
              <a:spcAft>
                <a:spcPts val="0"/>
              </a:spcAft>
              <a:buClr>
                <a:schemeClr val="dk1"/>
              </a:buClr>
              <a:buSzPts val="1800"/>
              <a:buNone/>
              <a:defRPr sz="1800">
                <a:solidFill>
                  <a:schemeClr val="dk1"/>
                </a:solidFill>
              </a:defRPr>
            </a:lvl8pPr>
            <a:lvl9pPr lvl="8" algn="ctr" rtl="0">
              <a:spcBef>
                <a:spcPts val="0"/>
              </a:spcBef>
              <a:spcAft>
                <a:spcPts val="0"/>
              </a:spcAft>
              <a:buClr>
                <a:schemeClr val="dk1"/>
              </a:buClr>
              <a:buSzPts val="1800"/>
              <a:buNone/>
              <a:defRPr sz="1800">
                <a:solidFill>
                  <a:schemeClr val="dk1"/>
                </a:solidFill>
              </a:defRPr>
            </a:lvl9pPr>
          </a:lstStyle>
          <a:p>
            <a:endParaRPr/>
          </a:p>
        </p:txBody>
      </p:sp>
      <p:sp>
        <p:nvSpPr>
          <p:cNvPr id="54" name="Google Shape;54;p13"/>
          <p:cNvSpPr txBox="1">
            <a:spLocks noGrp="1"/>
          </p:cNvSpPr>
          <p:nvPr>
            <p:ph type="title" idx="2" hasCustomPrompt="1"/>
          </p:nvPr>
        </p:nvSpPr>
        <p:spPr>
          <a:xfrm>
            <a:off x="5082246" y="1164068"/>
            <a:ext cx="684600" cy="290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1800"/>
              <a:buNone/>
              <a:defRPr sz="1800">
                <a:solidFill>
                  <a:schemeClr val="dk1"/>
                </a:solidFill>
              </a:defRPr>
            </a:lvl1pPr>
            <a:lvl2pPr lvl="1" algn="ctr" rtl="0">
              <a:spcBef>
                <a:spcPts val="0"/>
              </a:spcBef>
              <a:spcAft>
                <a:spcPts val="0"/>
              </a:spcAft>
              <a:buClr>
                <a:schemeClr val="dk1"/>
              </a:buClr>
              <a:buSzPts val="1800"/>
              <a:buNone/>
              <a:defRPr sz="1800">
                <a:solidFill>
                  <a:schemeClr val="dk1"/>
                </a:solidFill>
              </a:defRPr>
            </a:lvl2pPr>
            <a:lvl3pPr lvl="2" algn="ctr" rtl="0">
              <a:spcBef>
                <a:spcPts val="0"/>
              </a:spcBef>
              <a:spcAft>
                <a:spcPts val="0"/>
              </a:spcAft>
              <a:buClr>
                <a:schemeClr val="dk1"/>
              </a:buClr>
              <a:buSzPts val="1800"/>
              <a:buNone/>
              <a:defRPr sz="1800">
                <a:solidFill>
                  <a:schemeClr val="dk1"/>
                </a:solidFill>
              </a:defRPr>
            </a:lvl3pPr>
            <a:lvl4pPr lvl="3" algn="ctr" rtl="0">
              <a:spcBef>
                <a:spcPts val="0"/>
              </a:spcBef>
              <a:spcAft>
                <a:spcPts val="0"/>
              </a:spcAft>
              <a:buClr>
                <a:schemeClr val="dk1"/>
              </a:buClr>
              <a:buSzPts val="1800"/>
              <a:buNone/>
              <a:defRPr sz="1800">
                <a:solidFill>
                  <a:schemeClr val="dk1"/>
                </a:solidFill>
              </a:defRPr>
            </a:lvl4pPr>
            <a:lvl5pPr lvl="4" algn="ctr" rtl="0">
              <a:spcBef>
                <a:spcPts val="0"/>
              </a:spcBef>
              <a:spcAft>
                <a:spcPts val="0"/>
              </a:spcAft>
              <a:buClr>
                <a:schemeClr val="dk1"/>
              </a:buClr>
              <a:buSzPts val="1800"/>
              <a:buNone/>
              <a:defRPr sz="1800">
                <a:solidFill>
                  <a:schemeClr val="dk1"/>
                </a:solidFill>
              </a:defRPr>
            </a:lvl5pPr>
            <a:lvl6pPr lvl="5" algn="ctr" rtl="0">
              <a:spcBef>
                <a:spcPts val="0"/>
              </a:spcBef>
              <a:spcAft>
                <a:spcPts val="0"/>
              </a:spcAft>
              <a:buClr>
                <a:schemeClr val="dk1"/>
              </a:buClr>
              <a:buSzPts val="1800"/>
              <a:buNone/>
              <a:defRPr sz="1800">
                <a:solidFill>
                  <a:schemeClr val="dk1"/>
                </a:solidFill>
              </a:defRPr>
            </a:lvl6pPr>
            <a:lvl7pPr lvl="6" algn="ctr" rtl="0">
              <a:spcBef>
                <a:spcPts val="0"/>
              </a:spcBef>
              <a:spcAft>
                <a:spcPts val="0"/>
              </a:spcAft>
              <a:buClr>
                <a:schemeClr val="dk1"/>
              </a:buClr>
              <a:buSzPts val="1800"/>
              <a:buNone/>
              <a:defRPr sz="1800">
                <a:solidFill>
                  <a:schemeClr val="dk1"/>
                </a:solidFill>
              </a:defRPr>
            </a:lvl7pPr>
            <a:lvl8pPr lvl="7" algn="ctr" rtl="0">
              <a:spcBef>
                <a:spcPts val="0"/>
              </a:spcBef>
              <a:spcAft>
                <a:spcPts val="0"/>
              </a:spcAft>
              <a:buClr>
                <a:schemeClr val="dk1"/>
              </a:buClr>
              <a:buSzPts val="1800"/>
              <a:buNone/>
              <a:defRPr sz="1800">
                <a:solidFill>
                  <a:schemeClr val="dk1"/>
                </a:solidFill>
              </a:defRPr>
            </a:lvl8pPr>
            <a:lvl9pPr lvl="8" algn="ctr" rtl="0">
              <a:spcBef>
                <a:spcPts val="0"/>
              </a:spcBef>
              <a:spcAft>
                <a:spcPts val="0"/>
              </a:spcAft>
              <a:buClr>
                <a:schemeClr val="dk1"/>
              </a:buClr>
              <a:buSzPts val="1800"/>
              <a:buNone/>
              <a:defRPr sz="1800">
                <a:solidFill>
                  <a:schemeClr val="dk1"/>
                </a:solidFill>
              </a:defRPr>
            </a:lvl9pPr>
          </a:lstStyle>
          <a:p>
            <a:r>
              <a:t>xx%</a:t>
            </a:r>
          </a:p>
        </p:txBody>
      </p:sp>
      <p:sp>
        <p:nvSpPr>
          <p:cNvPr id="55" name="Google Shape;55;p13"/>
          <p:cNvSpPr txBox="1">
            <a:spLocks noGrp="1"/>
          </p:cNvSpPr>
          <p:nvPr>
            <p:ph type="title" idx="3" hasCustomPrompt="1"/>
          </p:nvPr>
        </p:nvSpPr>
        <p:spPr>
          <a:xfrm>
            <a:off x="5082246" y="2031990"/>
            <a:ext cx="684600" cy="290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1800"/>
              <a:buNone/>
              <a:defRPr sz="1800">
                <a:solidFill>
                  <a:schemeClr val="dk1"/>
                </a:solidFill>
              </a:defRPr>
            </a:lvl1pPr>
            <a:lvl2pPr lvl="1" algn="ctr" rtl="0">
              <a:spcBef>
                <a:spcPts val="0"/>
              </a:spcBef>
              <a:spcAft>
                <a:spcPts val="0"/>
              </a:spcAft>
              <a:buClr>
                <a:schemeClr val="dk1"/>
              </a:buClr>
              <a:buSzPts val="1800"/>
              <a:buNone/>
              <a:defRPr sz="1800">
                <a:solidFill>
                  <a:schemeClr val="dk1"/>
                </a:solidFill>
              </a:defRPr>
            </a:lvl2pPr>
            <a:lvl3pPr lvl="2" algn="ctr" rtl="0">
              <a:spcBef>
                <a:spcPts val="0"/>
              </a:spcBef>
              <a:spcAft>
                <a:spcPts val="0"/>
              </a:spcAft>
              <a:buClr>
                <a:schemeClr val="dk1"/>
              </a:buClr>
              <a:buSzPts val="1800"/>
              <a:buNone/>
              <a:defRPr sz="1800">
                <a:solidFill>
                  <a:schemeClr val="dk1"/>
                </a:solidFill>
              </a:defRPr>
            </a:lvl3pPr>
            <a:lvl4pPr lvl="3" algn="ctr" rtl="0">
              <a:spcBef>
                <a:spcPts val="0"/>
              </a:spcBef>
              <a:spcAft>
                <a:spcPts val="0"/>
              </a:spcAft>
              <a:buClr>
                <a:schemeClr val="dk1"/>
              </a:buClr>
              <a:buSzPts val="1800"/>
              <a:buNone/>
              <a:defRPr sz="1800">
                <a:solidFill>
                  <a:schemeClr val="dk1"/>
                </a:solidFill>
              </a:defRPr>
            </a:lvl4pPr>
            <a:lvl5pPr lvl="4" algn="ctr" rtl="0">
              <a:spcBef>
                <a:spcPts val="0"/>
              </a:spcBef>
              <a:spcAft>
                <a:spcPts val="0"/>
              </a:spcAft>
              <a:buClr>
                <a:schemeClr val="dk1"/>
              </a:buClr>
              <a:buSzPts val="1800"/>
              <a:buNone/>
              <a:defRPr sz="1800">
                <a:solidFill>
                  <a:schemeClr val="dk1"/>
                </a:solidFill>
              </a:defRPr>
            </a:lvl5pPr>
            <a:lvl6pPr lvl="5" algn="ctr" rtl="0">
              <a:spcBef>
                <a:spcPts val="0"/>
              </a:spcBef>
              <a:spcAft>
                <a:spcPts val="0"/>
              </a:spcAft>
              <a:buClr>
                <a:schemeClr val="dk1"/>
              </a:buClr>
              <a:buSzPts val="1800"/>
              <a:buNone/>
              <a:defRPr sz="1800">
                <a:solidFill>
                  <a:schemeClr val="dk1"/>
                </a:solidFill>
              </a:defRPr>
            </a:lvl6pPr>
            <a:lvl7pPr lvl="6" algn="ctr" rtl="0">
              <a:spcBef>
                <a:spcPts val="0"/>
              </a:spcBef>
              <a:spcAft>
                <a:spcPts val="0"/>
              </a:spcAft>
              <a:buClr>
                <a:schemeClr val="dk1"/>
              </a:buClr>
              <a:buSzPts val="1800"/>
              <a:buNone/>
              <a:defRPr sz="1800">
                <a:solidFill>
                  <a:schemeClr val="dk1"/>
                </a:solidFill>
              </a:defRPr>
            </a:lvl7pPr>
            <a:lvl8pPr lvl="7" algn="ctr" rtl="0">
              <a:spcBef>
                <a:spcPts val="0"/>
              </a:spcBef>
              <a:spcAft>
                <a:spcPts val="0"/>
              </a:spcAft>
              <a:buClr>
                <a:schemeClr val="dk1"/>
              </a:buClr>
              <a:buSzPts val="1800"/>
              <a:buNone/>
              <a:defRPr sz="1800">
                <a:solidFill>
                  <a:schemeClr val="dk1"/>
                </a:solidFill>
              </a:defRPr>
            </a:lvl8pPr>
            <a:lvl9pPr lvl="8" algn="ctr" rtl="0">
              <a:spcBef>
                <a:spcPts val="0"/>
              </a:spcBef>
              <a:spcAft>
                <a:spcPts val="0"/>
              </a:spcAft>
              <a:buClr>
                <a:schemeClr val="dk1"/>
              </a:buClr>
              <a:buSzPts val="1800"/>
              <a:buNone/>
              <a:defRPr sz="1800">
                <a:solidFill>
                  <a:schemeClr val="dk1"/>
                </a:solidFill>
              </a:defRPr>
            </a:lvl9pPr>
          </a:lstStyle>
          <a:p>
            <a:r>
              <a:t>xx%</a:t>
            </a:r>
          </a:p>
        </p:txBody>
      </p:sp>
      <p:sp>
        <p:nvSpPr>
          <p:cNvPr id="56" name="Google Shape;56;p13"/>
          <p:cNvSpPr txBox="1">
            <a:spLocks noGrp="1"/>
          </p:cNvSpPr>
          <p:nvPr>
            <p:ph type="title" idx="4"/>
          </p:nvPr>
        </p:nvSpPr>
        <p:spPr>
          <a:xfrm>
            <a:off x="5690650" y="3628275"/>
            <a:ext cx="3193800" cy="3252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1800"/>
              <a:buNone/>
              <a:defRPr sz="1800">
                <a:solidFill>
                  <a:schemeClr val="dk1"/>
                </a:solidFill>
              </a:defRPr>
            </a:lvl1pPr>
            <a:lvl2pPr lvl="1" algn="ctr" rtl="0">
              <a:spcBef>
                <a:spcPts val="0"/>
              </a:spcBef>
              <a:spcAft>
                <a:spcPts val="0"/>
              </a:spcAft>
              <a:buClr>
                <a:schemeClr val="dk1"/>
              </a:buClr>
              <a:buSzPts val="1800"/>
              <a:buNone/>
              <a:defRPr sz="1800">
                <a:solidFill>
                  <a:schemeClr val="dk1"/>
                </a:solidFill>
              </a:defRPr>
            </a:lvl2pPr>
            <a:lvl3pPr lvl="2" algn="ctr" rtl="0">
              <a:spcBef>
                <a:spcPts val="0"/>
              </a:spcBef>
              <a:spcAft>
                <a:spcPts val="0"/>
              </a:spcAft>
              <a:buClr>
                <a:schemeClr val="dk1"/>
              </a:buClr>
              <a:buSzPts val="1800"/>
              <a:buNone/>
              <a:defRPr sz="1800">
                <a:solidFill>
                  <a:schemeClr val="dk1"/>
                </a:solidFill>
              </a:defRPr>
            </a:lvl3pPr>
            <a:lvl4pPr lvl="3" algn="ctr" rtl="0">
              <a:spcBef>
                <a:spcPts val="0"/>
              </a:spcBef>
              <a:spcAft>
                <a:spcPts val="0"/>
              </a:spcAft>
              <a:buClr>
                <a:schemeClr val="dk1"/>
              </a:buClr>
              <a:buSzPts val="1800"/>
              <a:buNone/>
              <a:defRPr sz="1800">
                <a:solidFill>
                  <a:schemeClr val="dk1"/>
                </a:solidFill>
              </a:defRPr>
            </a:lvl4pPr>
            <a:lvl5pPr lvl="4" algn="ctr" rtl="0">
              <a:spcBef>
                <a:spcPts val="0"/>
              </a:spcBef>
              <a:spcAft>
                <a:spcPts val="0"/>
              </a:spcAft>
              <a:buClr>
                <a:schemeClr val="dk1"/>
              </a:buClr>
              <a:buSzPts val="1800"/>
              <a:buNone/>
              <a:defRPr sz="1800">
                <a:solidFill>
                  <a:schemeClr val="dk1"/>
                </a:solidFill>
              </a:defRPr>
            </a:lvl5pPr>
            <a:lvl6pPr lvl="5" algn="ctr" rtl="0">
              <a:spcBef>
                <a:spcPts val="0"/>
              </a:spcBef>
              <a:spcAft>
                <a:spcPts val="0"/>
              </a:spcAft>
              <a:buClr>
                <a:schemeClr val="dk1"/>
              </a:buClr>
              <a:buSzPts val="1800"/>
              <a:buNone/>
              <a:defRPr sz="1800">
                <a:solidFill>
                  <a:schemeClr val="dk1"/>
                </a:solidFill>
              </a:defRPr>
            </a:lvl6pPr>
            <a:lvl7pPr lvl="6" algn="ctr" rtl="0">
              <a:spcBef>
                <a:spcPts val="0"/>
              </a:spcBef>
              <a:spcAft>
                <a:spcPts val="0"/>
              </a:spcAft>
              <a:buClr>
                <a:schemeClr val="dk1"/>
              </a:buClr>
              <a:buSzPts val="1800"/>
              <a:buNone/>
              <a:defRPr sz="1800">
                <a:solidFill>
                  <a:schemeClr val="dk1"/>
                </a:solidFill>
              </a:defRPr>
            </a:lvl7pPr>
            <a:lvl8pPr lvl="7" algn="ctr" rtl="0">
              <a:spcBef>
                <a:spcPts val="0"/>
              </a:spcBef>
              <a:spcAft>
                <a:spcPts val="0"/>
              </a:spcAft>
              <a:buClr>
                <a:schemeClr val="dk1"/>
              </a:buClr>
              <a:buSzPts val="1800"/>
              <a:buNone/>
              <a:defRPr sz="1800">
                <a:solidFill>
                  <a:schemeClr val="dk1"/>
                </a:solidFill>
              </a:defRPr>
            </a:lvl8pPr>
            <a:lvl9pPr lvl="8" algn="ctr" rtl="0">
              <a:spcBef>
                <a:spcPts val="0"/>
              </a:spcBef>
              <a:spcAft>
                <a:spcPts val="0"/>
              </a:spcAft>
              <a:buClr>
                <a:schemeClr val="dk1"/>
              </a:buClr>
              <a:buSzPts val="1800"/>
              <a:buNone/>
              <a:defRPr sz="1800">
                <a:solidFill>
                  <a:schemeClr val="dk1"/>
                </a:solidFill>
              </a:defRPr>
            </a:lvl9pPr>
          </a:lstStyle>
          <a:p>
            <a:endParaRPr/>
          </a:p>
        </p:txBody>
      </p:sp>
      <p:sp>
        <p:nvSpPr>
          <p:cNvPr id="57" name="Google Shape;57;p13"/>
          <p:cNvSpPr txBox="1">
            <a:spLocks noGrp="1"/>
          </p:cNvSpPr>
          <p:nvPr>
            <p:ph type="title" idx="5"/>
          </p:nvPr>
        </p:nvSpPr>
        <p:spPr>
          <a:xfrm>
            <a:off x="5690650" y="1044000"/>
            <a:ext cx="3193800" cy="3252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1800"/>
              <a:buNone/>
              <a:defRPr sz="1800">
                <a:solidFill>
                  <a:schemeClr val="dk1"/>
                </a:solidFill>
              </a:defRPr>
            </a:lvl1pPr>
            <a:lvl2pPr lvl="1" algn="ctr" rtl="0">
              <a:spcBef>
                <a:spcPts val="0"/>
              </a:spcBef>
              <a:spcAft>
                <a:spcPts val="0"/>
              </a:spcAft>
              <a:buClr>
                <a:schemeClr val="dk1"/>
              </a:buClr>
              <a:buSzPts val="1800"/>
              <a:buNone/>
              <a:defRPr sz="1800">
                <a:solidFill>
                  <a:schemeClr val="dk1"/>
                </a:solidFill>
              </a:defRPr>
            </a:lvl2pPr>
            <a:lvl3pPr lvl="2" algn="ctr" rtl="0">
              <a:spcBef>
                <a:spcPts val="0"/>
              </a:spcBef>
              <a:spcAft>
                <a:spcPts val="0"/>
              </a:spcAft>
              <a:buClr>
                <a:schemeClr val="dk1"/>
              </a:buClr>
              <a:buSzPts val="1800"/>
              <a:buNone/>
              <a:defRPr sz="1800">
                <a:solidFill>
                  <a:schemeClr val="dk1"/>
                </a:solidFill>
              </a:defRPr>
            </a:lvl3pPr>
            <a:lvl4pPr lvl="3" algn="ctr" rtl="0">
              <a:spcBef>
                <a:spcPts val="0"/>
              </a:spcBef>
              <a:spcAft>
                <a:spcPts val="0"/>
              </a:spcAft>
              <a:buClr>
                <a:schemeClr val="dk1"/>
              </a:buClr>
              <a:buSzPts val="1800"/>
              <a:buNone/>
              <a:defRPr sz="1800">
                <a:solidFill>
                  <a:schemeClr val="dk1"/>
                </a:solidFill>
              </a:defRPr>
            </a:lvl4pPr>
            <a:lvl5pPr lvl="4" algn="ctr" rtl="0">
              <a:spcBef>
                <a:spcPts val="0"/>
              </a:spcBef>
              <a:spcAft>
                <a:spcPts val="0"/>
              </a:spcAft>
              <a:buClr>
                <a:schemeClr val="dk1"/>
              </a:buClr>
              <a:buSzPts val="1800"/>
              <a:buNone/>
              <a:defRPr sz="1800">
                <a:solidFill>
                  <a:schemeClr val="dk1"/>
                </a:solidFill>
              </a:defRPr>
            </a:lvl5pPr>
            <a:lvl6pPr lvl="5" algn="ctr" rtl="0">
              <a:spcBef>
                <a:spcPts val="0"/>
              </a:spcBef>
              <a:spcAft>
                <a:spcPts val="0"/>
              </a:spcAft>
              <a:buClr>
                <a:schemeClr val="dk1"/>
              </a:buClr>
              <a:buSzPts val="1800"/>
              <a:buNone/>
              <a:defRPr sz="1800">
                <a:solidFill>
                  <a:schemeClr val="dk1"/>
                </a:solidFill>
              </a:defRPr>
            </a:lvl6pPr>
            <a:lvl7pPr lvl="6" algn="ctr" rtl="0">
              <a:spcBef>
                <a:spcPts val="0"/>
              </a:spcBef>
              <a:spcAft>
                <a:spcPts val="0"/>
              </a:spcAft>
              <a:buClr>
                <a:schemeClr val="dk1"/>
              </a:buClr>
              <a:buSzPts val="1800"/>
              <a:buNone/>
              <a:defRPr sz="1800">
                <a:solidFill>
                  <a:schemeClr val="dk1"/>
                </a:solidFill>
              </a:defRPr>
            </a:lvl7pPr>
            <a:lvl8pPr lvl="7" algn="ctr" rtl="0">
              <a:spcBef>
                <a:spcPts val="0"/>
              </a:spcBef>
              <a:spcAft>
                <a:spcPts val="0"/>
              </a:spcAft>
              <a:buClr>
                <a:schemeClr val="dk1"/>
              </a:buClr>
              <a:buSzPts val="1800"/>
              <a:buNone/>
              <a:defRPr sz="1800">
                <a:solidFill>
                  <a:schemeClr val="dk1"/>
                </a:solidFill>
              </a:defRPr>
            </a:lvl8pPr>
            <a:lvl9pPr lvl="8" algn="ctr" rtl="0">
              <a:spcBef>
                <a:spcPts val="0"/>
              </a:spcBef>
              <a:spcAft>
                <a:spcPts val="0"/>
              </a:spcAft>
              <a:buClr>
                <a:schemeClr val="dk1"/>
              </a:buClr>
              <a:buSzPts val="1800"/>
              <a:buNone/>
              <a:defRPr sz="1800">
                <a:solidFill>
                  <a:schemeClr val="dk1"/>
                </a:solidFill>
              </a:defRPr>
            </a:lvl9pPr>
          </a:lstStyle>
          <a:p>
            <a:endParaRPr/>
          </a:p>
        </p:txBody>
      </p:sp>
      <p:sp>
        <p:nvSpPr>
          <p:cNvPr id="58" name="Google Shape;58;p13"/>
          <p:cNvSpPr txBox="1">
            <a:spLocks noGrp="1"/>
          </p:cNvSpPr>
          <p:nvPr>
            <p:ph type="title" idx="6"/>
          </p:nvPr>
        </p:nvSpPr>
        <p:spPr>
          <a:xfrm>
            <a:off x="5690650" y="2760350"/>
            <a:ext cx="3193800" cy="3252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1800"/>
              <a:buNone/>
              <a:defRPr sz="1800">
                <a:solidFill>
                  <a:schemeClr val="dk1"/>
                </a:solidFill>
              </a:defRPr>
            </a:lvl1pPr>
            <a:lvl2pPr lvl="1" algn="ctr" rtl="0">
              <a:spcBef>
                <a:spcPts val="0"/>
              </a:spcBef>
              <a:spcAft>
                <a:spcPts val="0"/>
              </a:spcAft>
              <a:buClr>
                <a:schemeClr val="dk1"/>
              </a:buClr>
              <a:buSzPts val="1800"/>
              <a:buNone/>
              <a:defRPr sz="1800">
                <a:solidFill>
                  <a:schemeClr val="dk1"/>
                </a:solidFill>
              </a:defRPr>
            </a:lvl2pPr>
            <a:lvl3pPr lvl="2" algn="ctr" rtl="0">
              <a:spcBef>
                <a:spcPts val="0"/>
              </a:spcBef>
              <a:spcAft>
                <a:spcPts val="0"/>
              </a:spcAft>
              <a:buClr>
                <a:schemeClr val="dk1"/>
              </a:buClr>
              <a:buSzPts val="1800"/>
              <a:buNone/>
              <a:defRPr sz="1800">
                <a:solidFill>
                  <a:schemeClr val="dk1"/>
                </a:solidFill>
              </a:defRPr>
            </a:lvl3pPr>
            <a:lvl4pPr lvl="3" algn="ctr" rtl="0">
              <a:spcBef>
                <a:spcPts val="0"/>
              </a:spcBef>
              <a:spcAft>
                <a:spcPts val="0"/>
              </a:spcAft>
              <a:buClr>
                <a:schemeClr val="dk1"/>
              </a:buClr>
              <a:buSzPts val="1800"/>
              <a:buNone/>
              <a:defRPr sz="1800">
                <a:solidFill>
                  <a:schemeClr val="dk1"/>
                </a:solidFill>
              </a:defRPr>
            </a:lvl4pPr>
            <a:lvl5pPr lvl="4" algn="ctr" rtl="0">
              <a:spcBef>
                <a:spcPts val="0"/>
              </a:spcBef>
              <a:spcAft>
                <a:spcPts val="0"/>
              </a:spcAft>
              <a:buClr>
                <a:schemeClr val="dk1"/>
              </a:buClr>
              <a:buSzPts val="1800"/>
              <a:buNone/>
              <a:defRPr sz="1800">
                <a:solidFill>
                  <a:schemeClr val="dk1"/>
                </a:solidFill>
              </a:defRPr>
            </a:lvl5pPr>
            <a:lvl6pPr lvl="5" algn="ctr" rtl="0">
              <a:spcBef>
                <a:spcPts val="0"/>
              </a:spcBef>
              <a:spcAft>
                <a:spcPts val="0"/>
              </a:spcAft>
              <a:buClr>
                <a:schemeClr val="dk1"/>
              </a:buClr>
              <a:buSzPts val="1800"/>
              <a:buNone/>
              <a:defRPr sz="1800">
                <a:solidFill>
                  <a:schemeClr val="dk1"/>
                </a:solidFill>
              </a:defRPr>
            </a:lvl6pPr>
            <a:lvl7pPr lvl="6" algn="ctr" rtl="0">
              <a:spcBef>
                <a:spcPts val="0"/>
              </a:spcBef>
              <a:spcAft>
                <a:spcPts val="0"/>
              </a:spcAft>
              <a:buClr>
                <a:schemeClr val="dk1"/>
              </a:buClr>
              <a:buSzPts val="1800"/>
              <a:buNone/>
              <a:defRPr sz="1800">
                <a:solidFill>
                  <a:schemeClr val="dk1"/>
                </a:solidFill>
              </a:defRPr>
            </a:lvl7pPr>
            <a:lvl8pPr lvl="7" algn="ctr" rtl="0">
              <a:spcBef>
                <a:spcPts val="0"/>
              </a:spcBef>
              <a:spcAft>
                <a:spcPts val="0"/>
              </a:spcAft>
              <a:buClr>
                <a:schemeClr val="dk1"/>
              </a:buClr>
              <a:buSzPts val="1800"/>
              <a:buNone/>
              <a:defRPr sz="1800">
                <a:solidFill>
                  <a:schemeClr val="dk1"/>
                </a:solidFill>
              </a:defRPr>
            </a:lvl8pPr>
            <a:lvl9pPr lvl="8" algn="ctr" rtl="0">
              <a:spcBef>
                <a:spcPts val="0"/>
              </a:spcBef>
              <a:spcAft>
                <a:spcPts val="0"/>
              </a:spcAft>
              <a:buClr>
                <a:schemeClr val="dk1"/>
              </a:buClr>
              <a:buSzPts val="1800"/>
              <a:buNone/>
              <a:defRPr sz="1800">
                <a:solidFill>
                  <a:schemeClr val="dk1"/>
                </a:solidFill>
              </a:defRPr>
            </a:lvl9pPr>
          </a:lstStyle>
          <a:p>
            <a:endParaRPr/>
          </a:p>
        </p:txBody>
      </p:sp>
      <p:sp>
        <p:nvSpPr>
          <p:cNvPr id="59" name="Google Shape;59;p13"/>
          <p:cNvSpPr txBox="1">
            <a:spLocks noGrp="1"/>
          </p:cNvSpPr>
          <p:nvPr>
            <p:ph type="title" idx="7" hasCustomPrompt="1"/>
          </p:nvPr>
        </p:nvSpPr>
        <p:spPr>
          <a:xfrm>
            <a:off x="5082246" y="2880418"/>
            <a:ext cx="684600" cy="290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1800"/>
              <a:buNone/>
              <a:defRPr sz="1800">
                <a:solidFill>
                  <a:schemeClr val="dk1"/>
                </a:solidFill>
              </a:defRPr>
            </a:lvl1pPr>
            <a:lvl2pPr lvl="1" algn="ctr" rtl="0">
              <a:spcBef>
                <a:spcPts val="0"/>
              </a:spcBef>
              <a:spcAft>
                <a:spcPts val="0"/>
              </a:spcAft>
              <a:buClr>
                <a:schemeClr val="dk1"/>
              </a:buClr>
              <a:buSzPts val="1800"/>
              <a:buNone/>
              <a:defRPr sz="1800">
                <a:solidFill>
                  <a:schemeClr val="dk1"/>
                </a:solidFill>
              </a:defRPr>
            </a:lvl2pPr>
            <a:lvl3pPr lvl="2" algn="ctr" rtl="0">
              <a:spcBef>
                <a:spcPts val="0"/>
              </a:spcBef>
              <a:spcAft>
                <a:spcPts val="0"/>
              </a:spcAft>
              <a:buClr>
                <a:schemeClr val="dk1"/>
              </a:buClr>
              <a:buSzPts val="1800"/>
              <a:buNone/>
              <a:defRPr sz="1800">
                <a:solidFill>
                  <a:schemeClr val="dk1"/>
                </a:solidFill>
              </a:defRPr>
            </a:lvl3pPr>
            <a:lvl4pPr lvl="3" algn="ctr" rtl="0">
              <a:spcBef>
                <a:spcPts val="0"/>
              </a:spcBef>
              <a:spcAft>
                <a:spcPts val="0"/>
              </a:spcAft>
              <a:buClr>
                <a:schemeClr val="dk1"/>
              </a:buClr>
              <a:buSzPts val="1800"/>
              <a:buNone/>
              <a:defRPr sz="1800">
                <a:solidFill>
                  <a:schemeClr val="dk1"/>
                </a:solidFill>
              </a:defRPr>
            </a:lvl4pPr>
            <a:lvl5pPr lvl="4" algn="ctr" rtl="0">
              <a:spcBef>
                <a:spcPts val="0"/>
              </a:spcBef>
              <a:spcAft>
                <a:spcPts val="0"/>
              </a:spcAft>
              <a:buClr>
                <a:schemeClr val="dk1"/>
              </a:buClr>
              <a:buSzPts val="1800"/>
              <a:buNone/>
              <a:defRPr sz="1800">
                <a:solidFill>
                  <a:schemeClr val="dk1"/>
                </a:solidFill>
              </a:defRPr>
            </a:lvl5pPr>
            <a:lvl6pPr lvl="5" algn="ctr" rtl="0">
              <a:spcBef>
                <a:spcPts val="0"/>
              </a:spcBef>
              <a:spcAft>
                <a:spcPts val="0"/>
              </a:spcAft>
              <a:buClr>
                <a:schemeClr val="dk1"/>
              </a:buClr>
              <a:buSzPts val="1800"/>
              <a:buNone/>
              <a:defRPr sz="1800">
                <a:solidFill>
                  <a:schemeClr val="dk1"/>
                </a:solidFill>
              </a:defRPr>
            </a:lvl6pPr>
            <a:lvl7pPr lvl="6" algn="ctr" rtl="0">
              <a:spcBef>
                <a:spcPts val="0"/>
              </a:spcBef>
              <a:spcAft>
                <a:spcPts val="0"/>
              </a:spcAft>
              <a:buClr>
                <a:schemeClr val="dk1"/>
              </a:buClr>
              <a:buSzPts val="1800"/>
              <a:buNone/>
              <a:defRPr sz="1800">
                <a:solidFill>
                  <a:schemeClr val="dk1"/>
                </a:solidFill>
              </a:defRPr>
            </a:lvl7pPr>
            <a:lvl8pPr lvl="7" algn="ctr" rtl="0">
              <a:spcBef>
                <a:spcPts val="0"/>
              </a:spcBef>
              <a:spcAft>
                <a:spcPts val="0"/>
              </a:spcAft>
              <a:buClr>
                <a:schemeClr val="dk1"/>
              </a:buClr>
              <a:buSzPts val="1800"/>
              <a:buNone/>
              <a:defRPr sz="1800">
                <a:solidFill>
                  <a:schemeClr val="dk1"/>
                </a:solidFill>
              </a:defRPr>
            </a:lvl8pPr>
            <a:lvl9pPr lvl="8" algn="ctr" rtl="0">
              <a:spcBef>
                <a:spcPts val="0"/>
              </a:spcBef>
              <a:spcAft>
                <a:spcPts val="0"/>
              </a:spcAft>
              <a:buClr>
                <a:schemeClr val="dk1"/>
              </a:buClr>
              <a:buSzPts val="1800"/>
              <a:buNone/>
              <a:defRPr sz="1800">
                <a:solidFill>
                  <a:schemeClr val="dk1"/>
                </a:solidFill>
              </a:defRPr>
            </a:lvl9pPr>
          </a:lstStyle>
          <a:p>
            <a:r>
              <a:t>xx%</a:t>
            </a:r>
          </a:p>
        </p:txBody>
      </p:sp>
      <p:sp>
        <p:nvSpPr>
          <p:cNvPr id="60" name="Google Shape;60;p13"/>
          <p:cNvSpPr txBox="1">
            <a:spLocks noGrp="1"/>
          </p:cNvSpPr>
          <p:nvPr>
            <p:ph type="title" idx="8" hasCustomPrompt="1"/>
          </p:nvPr>
        </p:nvSpPr>
        <p:spPr>
          <a:xfrm>
            <a:off x="5082246" y="3748340"/>
            <a:ext cx="684600" cy="290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1800"/>
              <a:buNone/>
              <a:defRPr sz="1800">
                <a:solidFill>
                  <a:schemeClr val="dk1"/>
                </a:solidFill>
              </a:defRPr>
            </a:lvl1pPr>
            <a:lvl2pPr lvl="1" algn="ctr" rtl="0">
              <a:spcBef>
                <a:spcPts val="0"/>
              </a:spcBef>
              <a:spcAft>
                <a:spcPts val="0"/>
              </a:spcAft>
              <a:buClr>
                <a:schemeClr val="dk1"/>
              </a:buClr>
              <a:buSzPts val="1800"/>
              <a:buNone/>
              <a:defRPr sz="1800">
                <a:solidFill>
                  <a:schemeClr val="dk1"/>
                </a:solidFill>
              </a:defRPr>
            </a:lvl2pPr>
            <a:lvl3pPr lvl="2" algn="ctr" rtl="0">
              <a:spcBef>
                <a:spcPts val="0"/>
              </a:spcBef>
              <a:spcAft>
                <a:spcPts val="0"/>
              </a:spcAft>
              <a:buClr>
                <a:schemeClr val="dk1"/>
              </a:buClr>
              <a:buSzPts val="1800"/>
              <a:buNone/>
              <a:defRPr sz="1800">
                <a:solidFill>
                  <a:schemeClr val="dk1"/>
                </a:solidFill>
              </a:defRPr>
            </a:lvl3pPr>
            <a:lvl4pPr lvl="3" algn="ctr" rtl="0">
              <a:spcBef>
                <a:spcPts val="0"/>
              </a:spcBef>
              <a:spcAft>
                <a:spcPts val="0"/>
              </a:spcAft>
              <a:buClr>
                <a:schemeClr val="dk1"/>
              </a:buClr>
              <a:buSzPts val="1800"/>
              <a:buNone/>
              <a:defRPr sz="1800">
                <a:solidFill>
                  <a:schemeClr val="dk1"/>
                </a:solidFill>
              </a:defRPr>
            </a:lvl4pPr>
            <a:lvl5pPr lvl="4" algn="ctr" rtl="0">
              <a:spcBef>
                <a:spcPts val="0"/>
              </a:spcBef>
              <a:spcAft>
                <a:spcPts val="0"/>
              </a:spcAft>
              <a:buClr>
                <a:schemeClr val="dk1"/>
              </a:buClr>
              <a:buSzPts val="1800"/>
              <a:buNone/>
              <a:defRPr sz="1800">
                <a:solidFill>
                  <a:schemeClr val="dk1"/>
                </a:solidFill>
              </a:defRPr>
            </a:lvl5pPr>
            <a:lvl6pPr lvl="5" algn="ctr" rtl="0">
              <a:spcBef>
                <a:spcPts val="0"/>
              </a:spcBef>
              <a:spcAft>
                <a:spcPts val="0"/>
              </a:spcAft>
              <a:buClr>
                <a:schemeClr val="dk1"/>
              </a:buClr>
              <a:buSzPts val="1800"/>
              <a:buNone/>
              <a:defRPr sz="1800">
                <a:solidFill>
                  <a:schemeClr val="dk1"/>
                </a:solidFill>
              </a:defRPr>
            </a:lvl6pPr>
            <a:lvl7pPr lvl="6" algn="ctr" rtl="0">
              <a:spcBef>
                <a:spcPts val="0"/>
              </a:spcBef>
              <a:spcAft>
                <a:spcPts val="0"/>
              </a:spcAft>
              <a:buClr>
                <a:schemeClr val="dk1"/>
              </a:buClr>
              <a:buSzPts val="1800"/>
              <a:buNone/>
              <a:defRPr sz="1800">
                <a:solidFill>
                  <a:schemeClr val="dk1"/>
                </a:solidFill>
              </a:defRPr>
            </a:lvl7pPr>
            <a:lvl8pPr lvl="7" algn="ctr" rtl="0">
              <a:spcBef>
                <a:spcPts val="0"/>
              </a:spcBef>
              <a:spcAft>
                <a:spcPts val="0"/>
              </a:spcAft>
              <a:buClr>
                <a:schemeClr val="dk1"/>
              </a:buClr>
              <a:buSzPts val="1800"/>
              <a:buNone/>
              <a:defRPr sz="1800">
                <a:solidFill>
                  <a:schemeClr val="dk1"/>
                </a:solidFill>
              </a:defRPr>
            </a:lvl8pPr>
            <a:lvl9pPr lvl="8" algn="ctr" rtl="0">
              <a:spcBef>
                <a:spcPts val="0"/>
              </a:spcBef>
              <a:spcAft>
                <a:spcPts val="0"/>
              </a:spcAft>
              <a:buClr>
                <a:schemeClr val="dk1"/>
              </a:buClr>
              <a:buSzPts val="1800"/>
              <a:buNone/>
              <a:defRPr sz="1800">
                <a:solidFill>
                  <a:schemeClr val="dk1"/>
                </a:solidFill>
              </a:defRPr>
            </a:lvl9pPr>
          </a:lstStyle>
          <a:p>
            <a:r>
              <a:t>xx%</a:t>
            </a:r>
          </a:p>
        </p:txBody>
      </p:sp>
      <p:sp>
        <p:nvSpPr>
          <p:cNvPr id="61" name="Google Shape;61;p13"/>
          <p:cNvSpPr txBox="1">
            <a:spLocks noGrp="1"/>
          </p:cNvSpPr>
          <p:nvPr>
            <p:ph type="subTitle" idx="1"/>
          </p:nvPr>
        </p:nvSpPr>
        <p:spPr>
          <a:xfrm>
            <a:off x="5690650" y="1319545"/>
            <a:ext cx="2454000" cy="236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1pPr>
            <a:lvl2pPr lvl="1"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2pPr>
            <a:lvl3pPr lvl="2"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3pPr>
            <a:lvl4pPr lvl="3"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4pPr>
            <a:lvl5pPr lvl="4"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5pPr>
            <a:lvl6pPr lvl="5"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6pPr>
            <a:lvl7pPr lvl="6"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7pPr>
            <a:lvl8pPr lvl="7"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8pPr>
            <a:lvl9pPr lvl="8"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9pPr>
          </a:lstStyle>
          <a:p>
            <a:endParaRPr/>
          </a:p>
        </p:txBody>
      </p:sp>
      <p:sp>
        <p:nvSpPr>
          <p:cNvPr id="62" name="Google Shape;62;p13"/>
          <p:cNvSpPr txBox="1">
            <a:spLocks noGrp="1"/>
          </p:cNvSpPr>
          <p:nvPr>
            <p:ph type="subTitle" idx="9"/>
          </p:nvPr>
        </p:nvSpPr>
        <p:spPr>
          <a:xfrm>
            <a:off x="5690650" y="3045420"/>
            <a:ext cx="2454000" cy="236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1pPr>
            <a:lvl2pPr lvl="1"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2pPr>
            <a:lvl3pPr lvl="2"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3pPr>
            <a:lvl4pPr lvl="3"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4pPr>
            <a:lvl5pPr lvl="4"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5pPr>
            <a:lvl6pPr lvl="5"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6pPr>
            <a:lvl7pPr lvl="6"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7pPr>
            <a:lvl8pPr lvl="7"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8pPr>
            <a:lvl9pPr lvl="8"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9pPr>
          </a:lstStyle>
          <a:p>
            <a:endParaRPr/>
          </a:p>
        </p:txBody>
      </p:sp>
      <p:sp>
        <p:nvSpPr>
          <p:cNvPr id="63" name="Google Shape;63;p13"/>
          <p:cNvSpPr txBox="1">
            <a:spLocks noGrp="1"/>
          </p:cNvSpPr>
          <p:nvPr>
            <p:ph type="subTitle" idx="13"/>
          </p:nvPr>
        </p:nvSpPr>
        <p:spPr>
          <a:xfrm>
            <a:off x="5690650" y="2162698"/>
            <a:ext cx="2454000" cy="236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1pPr>
            <a:lvl2pPr lvl="1"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2pPr>
            <a:lvl3pPr lvl="2"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3pPr>
            <a:lvl4pPr lvl="3"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4pPr>
            <a:lvl5pPr lvl="4"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5pPr>
            <a:lvl6pPr lvl="5"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6pPr>
            <a:lvl7pPr lvl="6"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7pPr>
            <a:lvl8pPr lvl="7"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8pPr>
            <a:lvl9pPr lvl="8"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9pPr>
          </a:lstStyle>
          <a:p>
            <a:endParaRPr/>
          </a:p>
        </p:txBody>
      </p:sp>
      <p:sp>
        <p:nvSpPr>
          <p:cNvPr id="64" name="Google Shape;64;p13"/>
          <p:cNvSpPr txBox="1">
            <a:spLocks noGrp="1"/>
          </p:cNvSpPr>
          <p:nvPr>
            <p:ph type="subTitle" idx="14"/>
          </p:nvPr>
        </p:nvSpPr>
        <p:spPr>
          <a:xfrm>
            <a:off x="5690650" y="3907748"/>
            <a:ext cx="2454000" cy="236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1pPr>
            <a:lvl2pPr lvl="1"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2pPr>
            <a:lvl3pPr lvl="2"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3pPr>
            <a:lvl4pPr lvl="3"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4pPr>
            <a:lvl5pPr lvl="4"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5pPr>
            <a:lvl6pPr lvl="5"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6pPr>
            <a:lvl7pPr lvl="6"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7pPr>
            <a:lvl8pPr lvl="7"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8pPr>
            <a:lvl9pPr lvl="8"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9pPr>
          </a:lstStyle>
          <a:p>
            <a:endParaRPr/>
          </a:p>
        </p:txBody>
      </p:sp>
      <p:sp>
        <p:nvSpPr>
          <p:cNvPr id="65" name="Google Shape;65;p13"/>
          <p:cNvSpPr txBox="1">
            <a:spLocks noGrp="1"/>
          </p:cNvSpPr>
          <p:nvPr>
            <p:ph type="title" idx="15"/>
          </p:nvPr>
        </p:nvSpPr>
        <p:spPr>
          <a:xfrm>
            <a:off x="713225" y="2198800"/>
            <a:ext cx="3416400" cy="528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2700"/>
              <a:buNone/>
              <a:defRPr sz="3000" b="1">
                <a:solidFill>
                  <a:schemeClr val="lt1"/>
                </a:solidFill>
              </a:defRPr>
            </a:lvl1pPr>
            <a:lvl2pPr lvl="1" rtl="0">
              <a:spcBef>
                <a:spcPts val="0"/>
              </a:spcBef>
              <a:spcAft>
                <a:spcPts val="0"/>
              </a:spcAft>
              <a:buClr>
                <a:schemeClr val="lt1"/>
              </a:buClr>
              <a:buSzPts val="3000"/>
              <a:buNone/>
              <a:defRPr b="1">
                <a:solidFill>
                  <a:schemeClr val="lt1"/>
                </a:solidFill>
              </a:defRPr>
            </a:lvl2pPr>
            <a:lvl3pPr lvl="2" rtl="0">
              <a:spcBef>
                <a:spcPts val="0"/>
              </a:spcBef>
              <a:spcAft>
                <a:spcPts val="0"/>
              </a:spcAft>
              <a:buClr>
                <a:schemeClr val="lt1"/>
              </a:buClr>
              <a:buSzPts val="3000"/>
              <a:buNone/>
              <a:defRPr b="1">
                <a:solidFill>
                  <a:schemeClr val="lt1"/>
                </a:solidFill>
              </a:defRPr>
            </a:lvl3pPr>
            <a:lvl4pPr lvl="3" rtl="0">
              <a:spcBef>
                <a:spcPts val="0"/>
              </a:spcBef>
              <a:spcAft>
                <a:spcPts val="0"/>
              </a:spcAft>
              <a:buClr>
                <a:schemeClr val="lt1"/>
              </a:buClr>
              <a:buSzPts val="3000"/>
              <a:buNone/>
              <a:defRPr b="1">
                <a:solidFill>
                  <a:schemeClr val="lt1"/>
                </a:solidFill>
              </a:defRPr>
            </a:lvl4pPr>
            <a:lvl5pPr lvl="4" rtl="0">
              <a:spcBef>
                <a:spcPts val="0"/>
              </a:spcBef>
              <a:spcAft>
                <a:spcPts val="0"/>
              </a:spcAft>
              <a:buClr>
                <a:schemeClr val="lt1"/>
              </a:buClr>
              <a:buSzPts val="3000"/>
              <a:buNone/>
              <a:defRPr b="1">
                <a:solidFill>
                  <a:schemeClr val="lt1"/>
                </a:solidFill>
              </a:defRPr>
            </a:lvl5pPr>
            <a:lvl6pPr lvl="5" rtl="0">
              <a:spcBef>
                <a:spcPts val="0"/>
              </a:spcBef>
              <a:spcAft>
                <a:spcPts val="0"/>
              </a:spcAft>
              <a:buClr>
                <a:schemeClr val="lt1"/>
              </a:buClr>
              <a:buSzPts val="3000"/>
              <a:buNone/>
              <a:defRPr b="1">
                <a:solidFill>
                  <a:schemeClr val="lt1"/>
                </a:solidFill>
              </a:defRPr>
            </a:lvl6pPr>
            <a:lvl7pPr lvl="6" rtl="0">
              <a:spcBef>
                <a:spcPts val="0"/>
              </a:spcBef>
              <a:spcAft>
                <a:spcPts val="0"/>
              </a:spcAft>
              <a:buClr>
                <a:schemeClr val="lt1"/>
              </a:buClr>
              <a:buSzPts val="3000"/>
              <a:buNone/>
              <a:defRPr b="1">
                <a:solidFill>
                  <a:schemeClr val="lt1"/>
                </a:solidFill>
              </a:defRPr>
            </a:lvl7pPr>
            <a:lvl8pPr lvl="7" rtl="0">
              <a:spcBef>
                <a:spcPts val="0"/>
              </a:spcBef>
              <a:spcAft>
                <a:spcPts val="0"/>
              </a:spcAft>
              <a:buClr>
                <a:schemeClr val="lt1"/>
              </a:buClr>
              <a:buSzPts val="3000"/>
              <a:buNone/>
              <a:defRPr b="1">
                <a:solidFill>
                  <a:schemeClr val="lt1"/>
                </a:solidFill>
              </a:defRPr>
            </a:lvl8pPr>
            <a:lvl9pPr lvl="8" rtl="0">
              <a:spcBef>
                <a:spcPts val="0"/>
              </a:spcBef>
              <a:spcAft>
                <a:spcPts val="0"/>
              </a:spcAft>
              <a:buClr>
                <a:schemeClr val="lt1"/>
              </a:buClr>
              <a:buSzPts val="3000"/>
              <a:buNone/>
              <a:defRPr b="1">
                <a:solidFill>
                  <a:schemeClr val="lt1"/>
                </a:solidFill>
              </a:defRPr>
            </a:lvl9pPr>
          </a:lstStyle>
          <a:p>
            <a:endParaRPr/>
          </a:p>
        </p:txBody>
      </p:sp>
    </p:spTree>
    <p:extLst>
      <p:ext uri="{BB962C8B-B14F-4D97-AF65-F5344CB8AC3E}">
        <p14:creationId xmlns:p14="http://schemas.microsoft.com/office/powerpoint/2010/main" val="986154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ext 1">
  <p:cSld name="Title and text 1">
    <p:bg>
      <p:bgPr>
        <a:solidFill>
          <a:schemeClr val="accent5"/>
        </a:solidFill>
        <a:effectLst/>
      </p:bgPr>
    </p:bg>
    <p:spTree>
      <p:nvGrpSpPr>
        <p:cNvPr id="1" name="Shape 66"/>
        <p:cNvGrpSpPr/>
        <p:nvPr/>
      </p:nvGrpSpPr>
      <p:grpSpPr>
        <a:xfrm>
          <a:off x="0" y="0"/>
          <a:ext cx="0" cy="0"/>
          <a:chOff x="0" y="0"/>
          <a:chExt cx="0" cy="0"/>
        </a:xfrm>
      </p:grpSpPr>
      <p:sp>
        <p:nvSpPr>
          <p:cNvPr id="67" name="Google Shape;67;p14"/>
          <p:cNvSpPr/>
          <p:nvPr/>
        </p:nvSpPr>
        <p:spPr>
          <a:xfrm>
            <a:off x="4796125" y="-217575"/>
            <a:ext cx="4476900" cy="56199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68" name="Google Shape;68;p14"/>
          <p:cNvSpPr txBox="1">
            <a:spLocks noGrp="1"/>
          </p:cNvSpPr>
          <p:nvPr>
            <p:ph type="title"/>
          </p:nvPr>
        </p:nvSpPr>
        <p:spPr>
          <a:xfrm>
            <a:off x="638950" y="1364000"/>
            <a:ext cx="5262000" cy="528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3000"/>
              <a:buNone/>
              <a:defRPr sz="3000" b="1">
                <a:solidFill>
                  <a:schemeClr val="dk1"/>
                </a:solidFill>
              </a:defRPr>
            </a:lvl1pPr>
            <a:lvl2pPr lvl="1" rtl="0">
              <a:spcBef>
                <a:spcPts val="0"/>
              </a:spcBef>
              <a:spcAft>
                <a:spcPts val="0"/>
              </a:spcAft>
              <a:buClr>
                <a:schemeClr val="dk1"/>
              </a:buClr>
              <a:buSzPts val="2000"/>
              <a:buNone/>
              <a:defRPr sz="2000" b="1">
                <a:solidFill>
                  <a:schemeClr val="dk1"/>
                </a:solidFill>
              </a:defRPr>
            </a:lvl2pPr>
            <a:lvl3pPr lvl="2" rtl="0">
              <a:spcBef>
                <a:spcPts val="0"/>
              </a:spcBef>
              <a:spcAft>
                <a:spcPts val="0"/>
              </a:spcAft>
              <a:buClr>
                <a:schemeClr val="dk1"/>
              </a:buClr>
              <a:buSzPts val="2000"/>
              <a:buNone/>
              <a:defRPr sz="2000" b="1">
                <a:solidFill>
                  <a:schemeClr val="dk1"/>
                </a:solidFill>
              </a:defRPr>
            </a:lvl3pPr>
            <a:lvl4pPr lvl="3" rtl="0">
              <a:spcBef>
                <a:spcPts val="0"/>
              </a:spcBef>
              <a:spcAft>
                <a:spcPts val="0"/>
              </a:spcAft>
              <a:buClr>
                <a:schemeClr val="dk1"/>
              </a:buClr>
              <a:buSzPts val="2000"/>
              <a:buNone/>
              <a:defRPr sz="2000" b="1">
                <a:solidFill>
                  <a:schemeClr val="dk1"/>
                </a:solidFill>
              </a:defRPr>
            </a:lvl4pPr>
            <a:lvl5pPr lvl="4" rtl="0">
              <a:spcBef>
                <a:spcPts val="0"/>
              </a:spcBef>
              <a:spcAft>
                <a:spcPts val="0"/>
              </a:spcAft>
              <a:buClr>
                <a:schemeClr val="dk1"/>
              </a:buClr>
              <a:buSzPts val="2000"/>
              <a:buNone/>
              <a:defRPr sz="2000" b="1">
                <a:solidFill>
                  <a:schemeClr val="dk1"/>
                </a:solidFill>
              </a:defRPr>
            </a:lvl5pPr>
            <a:lvl6pPr lvl="5" rtl="0">
              <a:spcBef>
                <a:spcPts val="0"/>
              </a:spcBef>
              <a:spcAft>
                <a:spcPts val="0"/>
              </a:spcAft>
              <a:buClr>
                <a:schemeClr val="dk1"/>
              </a:buClr>
              <a:buSzPts val="2000"/>
              <a:buNone/>
              <a:defRPr sz="2000" b="1">
                <a:solidFill>
                  <a:schemeClr val="dk1"/>
                </a:solidFill>
              </a:defRPr>
            </a:lvl6pPr>
            <a:lvl7pPr lvl="6" rtl="0">
              <a:spcBef>
                <a:spcPts val="0"/>
              </a:spcBef>
              <a:spcAft>
                <a:spcPts val="0"/>
              </a:spcAft>
              <a:buClr>
                <a:schemeClr val="dk1"/>
              </a:buClr>
              <a:buSzPts val="2000"/>
              <a:buNone/>
              <a:defRPr sz="2000" b="1">
                <a:solidFill>
                  <a:schemeClr val="dk1"/>
                </a:solidFill>
              </a:defRPr>
            </a:lvl7pPr>
            <a:lvl8pPr lvl="7" rtl="0">
              <a:spcBef>
                <a:spcPts val="0"/>
              </a:spcBef>
              <a:spcAft>
                <a:spcPts val="0"/>
              </a:spcAft>
              <a:buClr>
                <a:schemeClr val="dk1"/>
              </a:buClr>
              <a:buSzPts val="2000"/>
              <a:buNone/>
              <a:defRPr sz="2000" b="1">
                <a:solidFill>
                  <a:schemeClr val="dk1"/>
                </a:solidFill>
              </a:defRPr>
            </a:lvl8pPr>
            <a:lvl9pPr lvl="8" rtl="0">
              <a:spcBef>
                <a:spcPts val="0"/>
              </a:spcBef>
              <a:spcAft>
                <a:spcPts val="0"/>
              </a:spcAft>
              <a:buClr>
                <a:schemeClr val="dk1"/>
              </a:buClr>
              <a:buSzPts val="2000"/>
              <a:buNone/>
              <a:defRPr sz="2000" b="1">
                <a:solidFill>
                  <a:schemeClr val="dk1"/>
                </a:solidFill>
              </a:defRPr>
            </a:lvl9pPr>
          </a:lstStyle>
          <a:p>
            <a:endParaRPr/>
          </a:p>
        </p:txBody>
      </p:sp>
      <p:sp>
        <p:nvSpPr>
          <p:cNvPr id="69" name="Google Shape;69;p14"/>
          <p:cNvSpPr txBox="1">
            <a:spLocks noGrp="1"/>
          </p:cNvSpPr>
          <p:nvPr>
            <p:ph type="subTitle" idx="1"/>
          </p:nvPr>
        </p:nvSpPr>
        <p:spPr>
          <a:xfrm>
            <a:off x="638950" y="2187100"/>
            <a:ext cx="3400800" cy="13173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1400"/>
              <a:buFont typeface="Didact Gothic"/>
              <a:buNone/>
              <a:defRPr sz="1400">
                <a:solidFill>
                  <a:schemeClr val="dk1"/>
                </a:solidFill>
                <a:latin typeface="Didact Gothic"/>
                <a:ea typeface="Didact Gothic"/>
                <a:cs typeface="Didact Gothic"/>
                <a:sym typeface="Didact Gothic"/>
              </a:defRPr>
            </a:lvl1pPr>
            <a:lvl2pPr lvl="1" rtl="0">
              <a:spcBef>
                <a:spcPts val="160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2pPr>
            <a:lvl3pPr lvl="2" rtl="0">
              <a:spcBef>
                <a:spcPts val="160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3pPr>
            <a:lvl4pPr lvl="3" rtl="0">
              <a:spcBef>
                <a:spcPts val="160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4pPr>
            <a:lvl5pPr lvl="4" rtl="0">
              <a:spcBef>
                <a:spcPts val="160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5pPr>
            <a:lvl6pPr lvl="5" rtl="0">
              <a:spcBef>
                <a:spcPts val="160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6pPr>
            <a:lvl7pPr lvl="6" rtl="0">
              <a:spcBef>
                <a:spcPts val="160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7pPr>
            <a:lvl8pPr lvl="7" rtl="0">
              <a:spcBef>
                <a:spcPts val="160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8pPr>
            <a:lvl9pPr lvl="8" rtl="0">
              <a:spcBef>
                <a:spcPts val="1600"/>
              </a:spcBef>
              <a:spcAft>
                <a:spcPts val="1600"/>
              </a:spcAft>
              <a:buClr>
                <a:schemeClr val="dk1"/>
              </a:buClr>
              <a:buSzPts val="1400"/>
              <a:buFont typeface="Didact Gothic"/>
              <a:buNone/>
              <a:defRPr>
                <a:solidFill>
                  <a:schemeClr val="dk1"/>
                </a:solidFill>
                <a:latin typeface="Didact Gothic"/>
                <a:ea typeface="Didact Gothic"/>
                <a:cs typeface="Didact Gothic"/>
                <a:sym typeface="Didact Gothic"/>
              </a:defRPr>
            </a:lvl9pPr>
          </a:lstStyle>
          <a:p>
            <a:endParaRPr/>
          </a:p>
        </p:txBody>
      </p:sp>
      <p:sp>
        <p:nvSpPr>
          <p:cNvPr id="70" name="Google Shape;70;p14"/>
          <p:cNvSpPr/>
          <p:nvPr/>
        </p:nvSpPr>
        <p:spPr>
          <a:xfrm>
            <a:off x="662275" y="549250"/>
            <a:ext cx="800100" cy="8574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863217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three columns 4">
  <p:cSld name="Title and three columns 4">
    <p:bg>
      <p:bgPr>
        <a:solidFill>
          <a:schemeClr val="accent5"/>
        </a:solidFill>
        <a:effectLst/>
      </p:bgPr>
    </p:bg>
    <p:spTree>
      <p:nvGrpSpPr>
        <p:cNvPr id="1" name="Shape 144"/>
        <p:cNvGrpSpPr/>
        <p:nvPr/>
      </p:nvGrpSpPr>
      <p:grpSpPr>
        <a:xfrm>
          <a:off x="0" y="0"/>
          <a:ext cx="0" cy="0"/>
          <a:chOff x="0" y="0"/>
          <a:chExt cx="0" cy="0"/>
        </a:xfrm>
      </p:grpSpPr>
      <p:sp>
        <p:nvSpPr>
          <p:cNvPr id="145" name="Google Shape;145;p24"/>
          <p:cNvSpPr/>
          <p:nvPr/>
        </p:nvSpPr>
        <p:spPr>
          <a:xfrm rot="10800000">
            <a:off x="5891850" y="-387100"/>
            <a:ext cx="5264100" cy="2697600"/>
          </a:xfrm>
          <a:prstGeom prst="triangle">
            <a:avLst>
              <a:gd name="adj" fmla="val 50000"/>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24"/>
          <p:cNvSpPr/>
          <p:nvPr/>
        </p:nvSpPr>
        <p:spPr>
          <a:xfrm>
            <a:off x="-5191825" y="2310500"/>
            <a:ext cx="7403100" cy="3794100"/>
          </a:xfrm>
          <a:prstGeom prst="triangl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24"/>
          <p:cNvSpPr txBox="1">
            <a:spLocks noGrp="1"/>
          </p:cNvSpPr>
          <p:nvPr>
            <p:ph type="title"/>
          </p:nvPr>
        </p:nvSpPr>
        <p:spPr>
          <a:xfrm>
            <a:off x="862450" y="3248250"/>
            <a:ext cx="1763700" cy="3087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800"/>
              <a:buNone/>
              <a:defRPr sz="1800">
                <a:solidFill>
                  <a:schemeClr val="dk1"/>
                </a:solidFill>
              </a:defRPr>
            </a:lvl1pPr>
            <a:lvl2pPr lvl="1" algn="ctr" rtl="0">
              <a:spcBef>
                <a:spcPts val="0"/>
              </a:spcBef>
              <a:spcAft>
                <a:spcPts val="0"/>
              </a:spcAft>
              <a:buClr>
                <a:schemeClr val="dk1"/>
              </a:buClr>
              <a:buSzPts val="1800"/>
              <a:buNone/>
              <a:defRPr sz="1800">
                <a:solidFill>
                  <a:schemeClr val="dk1"/>
                </a:solidFill>
              </a:defRPr>
            </a:lvl2pPr>
            <a:lvl3pPr lvl="2" algn="ctr" rtl="0">
              <a:spcBef>
                <a:spcPts val="0"/>
              </a:spcBef>
              <a:spcAft>
                <a:spcPts val="0"/>
              </a:spcAft>
              <a:buClr>
                <a:schemeClr val="dk1"/>
              </a:buClr>
              <a:buSzPts val="1800"/>
              <a:buNone/>
              <a:defRPr sz="1800">
                <a:solidFill>
                  <a:schemeClr val="dk1"/>
                </a:solidFill>
              </a:defRPr>
            </a:lvl3pPr>
            <a:lvl4pPr lvl="3" algn="ctr" rtl="0">
              <a:spcBef>
                <a:spcPts val="0"/>
              </a:spcBef>
              <a:spcAft>
                <a:spcPts val="0"/>
              </a:spcAft>
              <a:buClr>
                <a:schemeClr val="dk1"/>
              </a:buClr>
              <a:buSzPts val="1800"/>
              <a:buNone/>
              <a:defRPr sz="1800">
                <a:solidFill>
                  <a:schemeClr val="dk1"/>
                </a:solidFill>
              </a:defRPr>
            </a:lvl4pPr>
            <a:lvl5pPr lvl="4" algn="ctr" rtl="0">
              <a:spcBef>
                <a:spcPts val="0"/>
              </a:spcBef>
              <a:spcAft>
                <a:spcPts val="0"/>
              </a:spcAft>
              <a:buClr>
                <a:schemeClr val="dk1"/>
              </a:buClr>
              <a:buSzPts val="1800"/>
              <a:buNone/>
              <a:defRPr sz="1800">
                <a:solidFill>
                  <a:schemeClr val="dk1"/>
                </a:solidFill>
              </a:defRPr>
            </a:lvl5pPr>
            <a:lvl6pPr lvl="5" algn="ctr" rtl="0">
              <a:spcBef>
                <a:spcPts val="0"/>
              </a:spcBef>
              <a:spcAft>
                <a:spcPts val="0"/>
              </a:spcAft>
              <a:buClr>
                <a:schemeClr val="dk1"/>
              </a:buClr>
              <a:buSzPts val="1800"/>
              <a:buNone/>
              <a:defRPr sz="1800">
                <a:solidFill>
                  <a:schemeClr val="dk1"/>
                </a:solidFill>
              </a:defRPr>
            </a:lvl6pPr>
            <a:lvl7pPr lvl="6" algn="ctr" rtl="0">
              <a:spcBef>
                <a:spcPts val="0"/>
              </a:spcBef>
              <a:spcAft>
                <a:spcPts val="0"/>
              </a:spcAft>
              <a:buClr>
                <a:schemeClr val="dk1"/>
              </a:buClr>
              <a:buSzPts val="1800"/>
              <a:buNone/>
              <a:defRPr sz="1800">
                <a:solidFill>
                  <a:schemeClr val="dk1"/>
                </a:solidFill>
              </a:defRPr>
            </a:lvl7pPr>
            <a:lvl8pPr lvl="7" algn="ctr" rtl="0">
              <a:spcBef>
                <a:spcPts val="0"/>
              </a:spcBef>
              <a:spcAft>
                <a:spcPts val="0"/>
              </a:spcAft>
              <a:buClr>
                <a:schemeClr val="dk1"/>
              </a:buClr>
              <a:buSzPts val="1800"/>
              <a:buNone/>
              <a:defRPr sz="1800">
                <a:solidFill>
                  <a:schemeClr val="dk1"/>
                </a:solidFill>
              </a:defRPr>
            </a:lvl8pPr>
            <a:lvl9pPr lvl="8" algn="ctr" rtl="0">
              <a:spcBef>
                <a:spcPts val="0"/>
              </a:spcBef>
              <a:spcAft>
                <a:spcPts val="0"/>
              </a:spcAft>
              <a:buClr>
                <a:schemeClr val="dk1"/>
              </a:buClr>
              <a:buSzPts val="1800"/>
              <a:buNone/>
              <a:defRPr sz="1800">
                <a:solidFill>
                  <a:schemeClr val="dk1"/>
                </a:solidFill>
              </a:defRPr>
            </a:lvl9pPr>
          </a:lstStyle>
          <a:p>
            <a:endParaRPr/>
          </a:p>
        </p:txBody>
      </p:sp>
      <p:sp>
        <p:nvSpPr>
          <p:cNvPr id="148" name="Google Shape;148;p24"/>
          <p:cNvSpPr txBox="1">
            <a:spLocks noGrp="1"/>
          </p:cNvSpPr>
          <p:nvPr>
            <p:ph type="subTitle" idx="1"/>
          </p:nvPr>
        </p:nvSpPr>
        <p:spPr>
          <a:xfrm>
            <a:off x="424450" y="3506993"/>
            <a:ext cx="2639700" cy="308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1pPr>
            <a:lvl2pPr lvl="1"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2pPr>
            <a:lvl3pPr lvl="2"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3pPr>
            <a:lvl4pPr lvl="3"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4pPr>
            <a:lvl5pPr lvl="4"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5pPr>
            <a:lvl6pPr lvl="5"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6pPr>
            <a:lvl7pPr lvl="6"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7pPr>
            <a:lvl8pPr lvl="7"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8pPr>
            <a:lvl9pPr lvl="8"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9pPr>
          </a:lstStyle>
          <a:p>
            <a:endParaRPr/>
          </a:p>
        </p:txBody>
      </p:sp>
      <p:sp>
        <p:nvSpPr>
          <p:cNvPr id="149" name="Google Shape;149;p24"/>
          <p:cNvSpPr txBox="1">
            <a:spLocks noGrp="1"/>
          </p:cNvSpPr>
          <p:nvPr>
            <p:ph type="title" idx="2"/>
          </p:nvPr>
        </p:nvSpPr>
        <p:spPr>
          <a:xfrm>
            <a:off x="6525755" y="3248250"/>
            <a:ext cx="1763700" cy="3087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800"/>
              <a:buNone/>
              <a:defRPr sz="1800">
                <a:solidFill>
                  <a:schemeClr val="dk1"/>
                </a:solidFill>
              </a:defRPr>
            </a:lvl1pPr>
            <a:lvl2pPr lvl="1" algn="ctr" rtl="0">
              <a:spcBef>
                <a:spcPts val="0"/>
              </a:spcBef>
              <a:spcAft>
                <a:spcPts val="0"/>
              </a:spcAft>
              <a:buClr>
                <a:schemeClr val="dk1"/>
              </a:buClr>
              <a:buSzPts val="1800"/>
              <a:buNone/>
              <a:defRPr sz="1800">
                <a:solidFill>
                  <a:schemeClr val="dk1"/>
                </a:solidFill>
              </a:defRPr>
            </a:lvl2pPr>
            <a:lvl3pPr lvl="2" algn="ctr" rtl="0">
              <a:spcBef>
                <a:spcPts val="0"/>
              </a:spcBef>
              <a:spcAft>
                <a:spcPts val="0"/>
              </a:spcAft>
              <a:buClr>
                <a:schemeClr val="dk1"/>
              </a:buClr>
              <a:buSzPts val="1800"/>
              <a:buNone/>
              <a:defRPr sz="1800">
                <a:solidFill>
                  <a:schemeClr val="dk1"/>
                </a:solidFill>
              </a:defRPr>
            </a:lvl3pPr>
            <a:lvl4pPr lvl="3" algn="ctr" rtl="0">
              <a:spcBef>
                <a:spcPts val="0"/>
              </a:spcBef>
              <a:spcAft>
                <a:spcPts val="0"/>
              </a:spcAft>
              <a:buClr>
                <a:schemeClr val="dk1"/>
              </a:buClr>
              <a:buSzPts val="1800"/>
              <a:buNone/>
              <a:defRPr sz="1800">
                <a:solidFill>
                  <a:schemeClr val="dk1"/>
                </a:solidFill>
              </a:defRPr>
            </a:lvl4pPr>
            <a:lvl5pPr lvl="4" algn="ctr" rtl="0">
              <a:spcBef>
                <a:spcPts val="0"/>
              </a:spcBef>
              <a:spcAft>
                <a:spcPts val="0"/>
              </a:spcAft>
              <a:buClr>
                <a:schemeClr val="dk1"/>
              </a:buClr>
              <a:buSzPts val="1800"/>
              <a:buNone/>
              <a:defRPr sz="1800">
                <a:solidFill>
                  <a:schemeClr val="dk1"/>
                </a:solidFill>
              </a:defRPr>
            </a:lvl5pPr>
            <a:lvl6pPr lvl="5" algn="ctr" rtl="0">
              <a:spcBef>
                <a:spcPts val="0"/>
              </a:spcBef>
              <a:spcAft>
                <a:spcPts val="0"/>
              </a:spcAft>
              <a:buClr>
                <a:schemeClr val="dk1"/>
              </a:buClr>
              <a:buSzPts val="1800"/>
              <a:buNone/>
              <a:defRPr sz="1800">
                <a:solidFill>
                  <a:schemeClr val="dk1"/>
                </a:solidFill>
              </a:defRPr>
            </a:lvl6pPr>
            <a:lvl7pPr lvl="6" algn="ctr" rtl="0">
              <a:spcBef>
                <a:spcPts val="0"/>
              </a:spcBef>
              <a:spcAft>
                <a:spcPts val="0"/>
              </a:spcAft>
              <a:buClr>
                <a:schemeClr val="dk1"/>
              </a:buClr>
              <a:buSzPts val="1800"/>
              <a:buNone/>
              <a:defRPr sz="1800">
                <a:solidFill>
                  <a:schemeClr val="dk1"/>
                </a:solidFill>
              </a:defRPr>
            </a:lvl7pPr>
            <a:lvl8pPr lvl="7" algn="ctr" rtl="0">
              <a:spcBef>
                <a:spcPts val="0"/>
              </a:spcBef>
              <a:spcAft>
                <a:spcPts val="0"/>
              </a:spcAft>
              <a:buClr>
                <a:schemeClr val="dk1"/>
              </a:buClr>
              <a:buSzPts val="1800"/>
              <a:buNone/>
              <a:defRPr sz="1800">
                <a:solidFill>
                  <a:schemeClr val="dk1"/>
                </a:solidFill>
              </a:defRPr>
            </a:lvl8pPr>
            <a:lvl9pPr lvl="8" algn="ctr" rtl="0">
              <a:spcBef>
                <a:spcPts val="0"/>
              </a:spcBef>
              <a:spcAft>
                <a:spcPts val="0"/>
              </a:spcAft>
              <a:buClr>
                <a:schemeClr val="dk1"/>
              </a:buClr>
              <a:buSzPts val="1800"/>
              <a:buNone/>
              <a:defRPr sz="1800">
                <a:solidFill>
                  <a:schemeClr val="dk1"/>
                </a:solidFill>
              </a:defRPr>
            </a:lvl9pPr>
          </a:lstStyle>
          <a:p>
            <a:endParaRPr/>
          </a:p>
        </p:txBody>
      </p:sp>
      <p:sp>
        <p:nvSpPr>
          <p:cNvPr id="150" name="Google Shape;150;p24"/>
          <p:cNvSpPr txBox="1">
            <a:spLocks noGrp="1"/>
          </p:cNvSpPr>
          <p:nvPr>
            <p:ph type="subTitle" idx="3"/>
          </p:nvPr>
        </p:nvSpPr>
        <p:spPr>
          <a:xfrm>
            <a:off x="6087755" y="3506993"/>
            <a:ext cx="2639700" cy="308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1pPr>
            <a:lvl2pPr lvl="1"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2pPr>
            <a:lvl3pPr lvl="2"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3pPr>
            <a:lvl4pPr lvl="3"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4pPr>
            <a:lvl5pPr lvl="4"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5pPr>
            <a:lvl6pPr lvl="5"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6pPr>
            <a:lvl7pPr lvl="6"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7pPr>
            <a:lvl8pPr lvl="7"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8pPr>
            <a:lvl9pPr lvl="8"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9pPr>
          </a:lstStyle>
          <a:p>
            <a:endParaRPr/>
          </a:p>
        </p:txBody>
      </p:sp>
      <p:sp>
        <p:nvSpPr>
          <p:cNvPr id="151" name="Google Shape;151;p24"/>
          <p:cNvSpPr txBox="1">
            <a:spLocks noGrp="1"/>
          </p:cNvSpPr>
          <p:nvPr>
            <p:ph type="title" idx="4"/>
          </p:nvPr>
        </p:nvSpPr>
        <p:spPr>
          <a:xfrm>
            <a:off x="3690150" y="3248250"/>
            <a:ext cx="1763700" cy="3087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800"/>
              <a:buNone/>
              <a:defRPr sz="1800">
                <a:solidFill>
                  <a:schemeClr val="dk1"/>
                </a:solidFill>
              </a:defRPr>
            </a:lvl1pPr>
            <a:lvl2pPr lvl="1" algn="ctr" rtl="0">
              <a:spcBef>
                <a:spcPts val="0"/>
              </a:spcBef>
              <a:spcAft>
                <a:spcPts val="0"/>
              </a:spcAft>
              <a:buClr>
                <a:schemeClr val="dk1"/>
              </a:buClr>
              <a:buSzPts val="1800"/>
              <a:buNone/>
              <a:defRPr sz="1800">
                <a:solidFill>
                  <a:schemeClr val="dk1"/>
                </a:solidFill>
              </a:defRPr>
            </a:lvl2pPr>
            <a:lvl3pPr lvl="2" algn="ctr" rtl="0">
              <a:spcBef>
                <a:spcPts val="0"/>
              </a:spcBef>
              <a:spcAft>
                <a:spcPts val="0"/>
              </a:spcAft>
              <a:buClr>
                <a:schemeClr val="dk1"/>
              </a:buClr>
              <a:buSzPts val="1800"/>
              <a:buNone/>
              <a:defRPr sz="1800">
                <a:solidFill>
                  <a:schemeClr val="dk1"/>
                </a:solidFill>
              </a:defRPr>
            </a:lvl3pPr>
            <a:lvl4pPr lvl="3" algn="ctr" rtl="0">
              <a:spcBef>
                <a:spcPts val="0"/>
              </a:spcBef>
              <a:spcAft>
                <a:spcPts val="0"/>
              </a:spcAft>
              <a:buClr>
                <a:schemeClr val="dk1"/>
              </a:buClr>
              <a:buSzPts val="1800"/>
              <a:buNone/>
              <a:defRPr sz="1800">
                <a:solidFill>
                  <a:schemeClr val="dk1"/>
                </a:solidFill>
              </a:defRPr>
            </a:lvl4pPr>
            <a:lvl5pPr lvl="4" algn="ctr" rtl="0">
              <a:spcBef>
                <a:spcPts val="0"/>
              </a:spcBef>
              <a:spcAft>
                <a:spcPts val="0"/>
              </a:spcAft>
              <a:buClr>
                <a:schemeClr val="dk1"/>
              </a:buClr>
              <a:buSzPts val="1800"/>
              <a:buNone/>
              <a:defRPr sz="1800">
                <a:solidFill>
                  <a:schemeClr val="dk1"/>
                </a:solidFill>
              </a:defRPr>
            </a:lvl5pPr>
            <a:lvl6pPr lvl="5" algn="ctr" rtl="0">
              <a:spcBef>
                <a:spcPts val="0"/>
              </a:spcBef>
              <a:spcAft>
                <a:spcPts val="0"/>
              </a:spcAft>
              <a:buClr>
                <a:schemeClr val="dk1"/>
              </a:buClr>
              <a:buSzPts val="1800"/>
              <a:buNone/>
              <a:defRPr sz="1800">
                <a:solidFill>
                  <a:schemeClr val="dk1"/>
                </a:solidFill>
              </a:defRPr>
            </a:lvl6pPr>
            <a:lvl7pPr lvl="6" algn="ctr" rtl="0">
              <a:spcBef>
                <a:spcPts val="0"/>
              </a:spcBef>
              <a:spcAft>
                <a:spcPts val="0"/>
              </a:spcAft>
              <a:buClr>
                <a:schemeClr val="dk1"/>
              </a:buClr>
              <a:buSzPts val="1800"/>
              <a:buNone/>
              <a:defRPr sz="1800">
                <a:solidFill>
                  <a:schemeClr val="dk1"/>
                </a:solidFill>
              </a:defRPr>
            </a:lvl7pPr>
            <a:lvl8pPr lvl="7" algn="ctr" rtl="0">
              <a:spcBef>
                <a:spcPts val="0"/>
              </a:spcBef>
              <a:spcAft>
                <a:spcPts val="0"/>
              </a:spcAft>
              <a:buClr>
                <a:schemeClr val="dk1"/>
              </a:buClr>
              <a:buSzPts val="1800"/>
              <a:buNone/>
              <a:defRPr sz="1800">
                <a:solidFill>
                  <a:schemeClr val="dk1"/>
                </a:solidFill>
              </a:defRPr>
            </a:lvl8pPr>
            <a:lvl9pPr lvl="8" algn="ctr" rtl="0">
              <a:spcBef>
                <a:spcPts val="0"/>
              </a:spcBef>
              <a:spcAft>
                <a:spcPts val="0"/>
              </a:spcAft>
              <a:buClr>
                <a:schemeClr val="dk1"/>
              </a:buClr>
              <a:buSzPts val="1800"/>
              <a:buNone/>
              <a:defRPr sz="1800">
                <a:solidFill>
                  <a:schemeClr val="dk1"/>
                </a:solidFill>
              </a:defRPr>
            </a:lvl9pPr>
          </a:lstStyle>
          <a:p>
            <a:endParaRPr/>
          </a:p>
        </p:txBody>
      </p:sp>
      <p:sp>
        <p:nvSpPr>
          <p:cNvPr id="152" name="Google Shape;152;p24"/>
          <p:cNvSpPr txBox="1">
            <a:spLocks noGrp="1"/>
          </p:cNvSpPr>
          <p:nvPr>
            <p:ph type="subTitle" idx="5"/>
          </p:nvPr>
        </p:nvSpPr>
        <p:spPr>
          <a:xfrm>
            <a:off x="3252150" y="3506993"/>
            <a:ext cx="2639700" cy="308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1pPr>
            <a:lvl2pPr lvl="1"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2pPr>
            <a:lvl3pPr lvl="2"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3pPr>
            <a:lvl4pPr lvl="3"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4pPr>
            <a:lvl5pPr lvl="4"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5pPr>
            <a:lvl6pPr lvl="5"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6pPr>
            <a:lvl7pPr lvl="6"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7pPr>
            <a:lvl8pPr lvl="7"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8pPr>
            <a:lvl9pPr lvl="8"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9pPr>
          </a:lstStyle>
          <a:p>
            <a:endParaRPr/>
          </a:p>
        </p:txBody>
      </p:sp>
      <p:sp>
        <p:nvSpPr>
          <p:cNvPr id="153" name="Google Shape;153;p24"/>
          <p:cNvSpPr txBox="1">
            <a:spLocks noGrp="1"/>
          </p:cNvSpPr>
          <p:nvPr>
            <p:ph type="title" idx="6"/>
          </p:nvPr>
        </p:nvSpPr>
        <p:spPr>
          <a:xfrm>
            <a:off x="1687950" y="530725"/>
            <a:ext cx="5768100" cy="5286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2700"/>
              <a:buNone/>
              <a:defRPr sz="3000" b="1">
                <a:solidFill>
                  <a:schemeClr val="dk1"/>
                </a:solidFill>
              </a:defRPr>
            </a:lvl1pPr>
            <a:lvl2pPr lvl="1" algn="ctr" rtl="0">
              <a:spcBef>
                <a:spcPts val="0"/>
              </a:spcBef>
              <a:spcAft>
                <a:spcPts val="0"/>
              </a:spcAft>
              <a:buClr>
                <a:schemeClr val="dk1"/>
              </a:buClr>
              <a:buSzPts val="3000"/>
              <a:buNone/>
              <a:defRPr b="1">
                <a:solidFill>
                  <a:schemeClr val="dk1"/>
                </a:solidFill>
              </a:defRPr>
            </a:lvl2pPr>
            <a:lvl3pPr lvl="2" algn="ctr" rtl="0">
              <a:spcBef>
                <a:spcPts val="0"/>
              </a:spcBef>
              <a:spcAft>
                <a:spcPts val="0"/>
              </a:spcAft>
              <a:buClr>
                <a:schemeClr val="dk1"/>
              </a:buClr>
              <a:buSzPts val="3000"/>
              <a:buNone/>
              <a:defRPr b="1">
                <a:solidFill>
                  <a:schemeClr val="dk1"/>
                </a:solidFill>
              </a:defRPr>
            </a:lvl3pPr>
            <a:lvl4pPr lvl="3" algn="ctr" rtl="0">
              <a:spcBef>
                <a:spcPts val="0"/>
              </a:spcBef>
              <a:spcAft>
                <a:spcPts val="0"/>
              </a:spcAft>
              <a:buClr>
                <a:schemeClr val="dk1"/>
              </a:buClr>
              <a:buSzPts val="3000"/>
              <a:buNone/>
              <a:defRPr b="1">
                <a:solidFill>
                  <a:schemeClr val="dk1"/>
                </a:solidFill>
              </a:defRPr>
            </a:lvl4pPr>
            <a:lvl5pPr lvl="4" algn="ctr" rtl="0">
              <a:spcBef>
                <a:spcPts val="0"/>
              </a:spcBef>
              <a:spcAft>
                <a:spcPts val="0"/>
              </a:spcAft>
              <a:buClr>
                <a:schemeClr val="dk1"/>
              </a:buClr>
              <a:buSzPts val="3000"/>
              <a:buNone/>
              <a:defRPr b="1">
                <a:solidFill>
                  <a:schemeClr val="dk1"/>
                </a:solidFill>
              </a:defRPr>
            </a:lvl5pPr>
            <a:lvl6pPr lvl="5" algn="ctr" rtl="0">
              <a:spcBef>
                <a:spcPts val="0"/>
              </a:spcBef>
              <a:spcAft>
                <a:spcPts val="0"/>
              </a:spcAft>
              <a:buClr>
                <a:schemeClr val="dk1"/>
              </a:buClr>
              <a:buSzPts val="3000"/>
              <a:buNone/>
              <a:defRPr b="1">
                <a:solidFill>
                  <a:schemeClr val="dk1"/>
                </a:solidFill>
              </a:defRPr>
            </a:lvl6pPr>
            <a:lvl7pPr lvl="6" algn="ctr" rtl="0">
              <a:spcBef>
                <a:spcPts val="0"/>
              </a:spcBef>
              <a:spcAft>
                <a:spcPts val="0"/>
              </a:spcAft>
              <a:buClr>
                <a:schemeClr val="dk1"/>
              </a:buClr>
              <a:buSzPts val="3000"/>
              <a:buNone/>
              <a:defRPr b="1">
                <a:solidFill>
                  <a:schemeClr val="dk1"/>
                </a:solidFill>
              </a:defRPr>
            </a:lvl7pPr>
            <a:lvl8pPr lvl="7" algn="ctr" rtl="0">
              <a:spcBef>
                <a:spcPts val="0"/>
              </a:spcBef>
              <a:spcAft>
                <a:spcPts val="0"/>
              </a:spcAft>
              <a:buClr>
                <a:schemeClr val="dk1"/>
              </a:buClr>
              <a:buSzPts val="3000"/>
              <a:buNone/>
              <a:defRPr b="1">
                <a:solidFill>
                  <a:schemeClr val="dk1"/>
                </a:solidFill>
              </a:defRPr>
            </a:lvl8pPr>
            <a:lvl9pPr lvl="8" algn="ctr" rtl="0">
              <a:spcBef>
                <a:spcPts val="0"/>
              </a:spcBef>
              <a:spcAft>
                <a:spcPts val="0"/>
              </a:spcAft>
              <a:buClr>
                <a:schemeClr val="dk1"/>
              </a:buClr>
              <a:buSzPts val="3000"/>
              <a:buNone/>
              <a:defRPr b="1">
                <a:solidFill>
                  <a:schemeClr val="dk1"/>
                </a:solidFill>
              </a:defRPr>
            </a:lvl9pPr>
          </a:lstStyle>
          <a:p>
            <a:endParaRPr/>
          </a:p>
        </p:txBody>
      </p:sp>
    </p:spTree>
    <p:extLst>
      <p:ext uri="{BB962C8B-B14F-4D97-AF65-F5344CB8AC3E}">
        <p14:creationId xmlns:p14="http://schemas.microsoft.com/office/powerpoint/2010/main" val="27614183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text 2">
  <p:cSld name="Title and text 2">
    <p:bg>
      <p:bgPr>
        <a:solidFill>
          <a:schemeClr val="accent5"/>
        </a:solidFill>
        <a:effectLst/>
      </p:bgPr>
    </p:bg>
    <p:spTree>
      <p:nvGrpSpPr>
        <p:cNvPr id="1" name="Shape 71"/>
        <p:cNvGrpSpPr/>
        <p:nvPr/>
      </p:nvGrpSpPr>
      <p:grpSpPr>
        <a:xfrm>
          <a:off x="0" y="0"/>
          <a:ext cx="0" cy="0"/>
          <a:chOff x="0" y="0"/>
          <a:chExt cx="0" cy="0"/>
        </a:xfrm>
      </p:grpSpPr>
      <p:sp>
        <p:nvSpPr>
          <p:cNvPr id="72" name="Google Shape;72;p15"/>
          <p:cNvSpPr/>
          <p:nvPr/>
        </p:nvSpPr>
        <p:spPr>
          <a:xfrm>
            <a:off x="1348225" y="695250"/>
            <a:ext cx="6572100" cy="3753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15"/>
          <p:cNvSpPr/>
          <p:nvPr/>
        </p:nvSpPr>
        <p:spPr>
          <a:xfrm rot="10800000">
            <a:off x="3133650" y="-22775"/>
            <a:ext cx="2876700" cy="1295700"/>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15"/>
          <p:cNvSpPr txBox="1">
            <a:spLocks noGrp="1"/>
          </p:cNvSpPr>
          <p:nvPr>
            <p:ph type="body" idx="1"/>
          </p:nvPr>
        </p:nvSpPr>
        <p:spPr>
          <a:xfrm>
            <a:off x="2517475" y="2381425"/>
            <a:ext cx="4109100" cy="798900"/>
          </a:xfrm>
          <a:prstGeom prst="rect">
            <a:avLst/>
          </a:prstGeom>
        </p:spPr>
        <p:txBody>
          <a:bodyPr spcFirstLastPara="1" wrap="square" lIns="91425" tIns="91425" rIns="91425" bIns="91425" anchor="t" anchorCtr="0">
            <a:noAutofit/>
          </a:bodyPr>
          <a:lstStyle>
            <a:lvl1pPr marL="457200" lvl="0" indent="-317500" algn="just" rtl="0">
              <a:lnSpc>
                <a:spcPct val="100000"/>
              </a:lnSpc>
              <a:spcBef>
                <a:spcPts val="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1pPr>
            <a:lvl2pPr marL="914400" lvl="1" indent="-317500" algn="just" rtl="0">
              <a:spcBef>
                <a:spcPts val="160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2pPr>
            <a:lvl3pPr marL="1371600" lvl="2" indent="-317500" algn="just" rtl="0">
              <a:spcBef>
                <a:spcPts val="160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3pPr>
            <a:lvl4pPr marL="1828800" lvl="3" indent="-317500" algn="just" rtl="0">
              <a:spcBef>
                <a:spcPts val="160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4pPr>
            <a:lvl5pPr marL="2286000" lvl="4" indent="-317500" algn="just" rtl="0">
              <a:spcBef>
                <a:spcPts val="160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5pPr>
            <a:lvl6pPr marL="2743200" lvl="5" indent="-317500" algn="just" rtl="0">
              <a:spcBef>
                <a:spcPts val="160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6pPr>
            <a:lvl7pPr marL="3200400" lvl="6" indent="-317500" algn="just" rtl="0">
              <a:spcBef>
                <a:spcPts val="160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7pPr>
            <a:lvl8pPr marL="3657600" lvl="7" indent="-317500" algn="just" rtl="0">
              <a:spcBef>
                <a:spcPts val="160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8pPr>
            <a:lvl9pPr marL="4114800" lvl="8" indent="-317500" algn="just" rtl="0">
              <a:spcBef>
                <a:spcPts val="1600"/>
              </a:spcBef>
              <a:spcAft>
                <a:spcPts val="1600"/>
              </a:spcAft>
              <a:buClr>
                <a:schemeClr val="dk1"/>
              </a:buClr>
              <a:buSzPts val="1400"/>
              <a:buFont typeface="Didact Gothic"/>
              <a:buChar char="■"/>
              <a:defRPr>
                <a:solidFill>
                  <a:schemeClr val="dk1"/>
                </a:solidFill>
                <a:latin typeface="Didact Gothic"/>
                <a:ea typeface="Didact Gothic"/>
                <a:cs typeface="Didact Gothic"/>
                <a:sym typeface="Didact Gothic"/>
              </a:defRPr>
            </a:lvl9pPr>
          </a:lstStyle>
          <a:p>
            <a:endParaRPr/>
          </a:p>
        </p:txBody>
      </p:sp>
      <p:sp>
        <p:nvSpPr>
          <p:cNvPr id="75" name="Google Shape;75;p15"/>
          <p:cNvSpPr txBox="1">
            <a:spLocks noGrp="1"/>
          </p:cNvSpPr>
          <p:nvPr>
            <p:ph type="title"/>
          </p:nvPr>
        </p:nvSpPr>
        <p:spPr>
          <a:xfrm>
            <a:off x="1687950" y="1521325"/>
            <a:ext cx="5768100" cy="5286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2700"/>
              <a:buNone/>
              <a:defRPr sz="3000" b="1">
                <a:solidFill>
                  <a:schemeClr val="dk1"/>
                </a:solidFill>
              </a:defRPr>
            </a:lvl1pPr>
            <a:lvl2pPr lvl="1" algn="ctr" rtl="0">
              <a:spcBef>
                <a:spcPts val="0"/>
              </a:spcBef>
              <a:spcAft>
                <a:spcPts val="0"/>
              </a:spcAft>
              <a:buClr>
                <a:schemeClr val="dk1"/>
              </a:buClr>
              <a:buSzPts val="3000"/>
              <a:buNone/>
              <a:defRPr b="1">
                <a:solidFill>
                  <a:schemeClr val="dk1"/>
                </a:solidFill>
              </a:defRPr>
            </a:lvl2pPr>
            <a:lvl3pPr lvl="2" algn="ctr" rtl="0">
              <a:spcBef>
                <a:spcPts val="0"/>
              </a:spcBef>
              <a:spcAft>
                <a:spcPts val="0"/>
              </a:spcAft>
              <a:buClr>
                <a:schemeClr val="dk1"/>
              </a:buClr>
              <a:buSzPts val="3000"/>
              <a:buNone/>
              <a:defRPr b="1">
                <a:solidFill>
                  <a:schemeClr val="dk1"/>
                </a:solidFill>
              </a:defRPr>
            </a:lvl3pPr>
            <a:lvl4pPr lvl="3" algn="ctr" rtl="0">
              <a:spcBef>
                <a:spcPts val="0"/>
              </a:spcBef>
              <a:spcAft>
                <a:spcPts val="0"/>
              </a:spcAft>
              <a:buClr>
                <a:schemeClr val="dk1"/>
              </a:buClr>
              <a:buSzPts val="3000"/>
              <a:buNone/>
              <a:defRPr b="1">
                <a:solidFill>
                  <a:schemeClr val="dk1"/>
                </a:solidFill>
              </a:defRPr>
            </a:lvl4pPr>
            <a:lvl5pPr lvl="4" algn="ctr" rtl="0">
              <a:spcBef>
                <a:spcPts val="0"/>
              </a:spcBef>
              <a:spcAft>
                <a:spcPts val="0"/>
              </a:spcAft>
              <a:buClr>
                <a:schemeClr val="dk1"/>
              </a:buClr>
              <a:buSzPts val="3000"/>
              <a:buNone/>
              <a:defRPr b="1">
                <a:solidFill>
                  <a:schemeClr val="dk1"/>
                </a:solidFill>
              </a:defRPr>
            </a:lvl5pPr>
            <a:lvl6pPr lvl="5" algn="ctr" rtl="0">
              <a:spcBef>
                <a:spcPts val="0"/>
              </a:spcBef>
              <a:spcAft>
                <a:spcPts val="0"/>
              </a:spcAft>
              <a:buClr>
                <a:schemeClr val="dk1"/>
              </a:buClr>
              <a:buSzPts val="3000"/>
              <a:buNone/>
              <a:defRPr b="1">
                <a:solidFill>
                  <a:schemeClr val="dk1"/>
                </a:solidFill>
              </a:defRPr>
            </a:lvl6pPr>
            <a:lvl7pPr lvl="6" algn="ctr" rtl="0">
              <a:spcBef>
                <a:spcPts val="0"/>
              </a:spcBef>
              <a:spcAft>
                <a:spcPts val="0"/>
              </a:spcAft>
              <a:buClr>
                <a:schemeClr val="dk1"/>
              </a:buClr>
              <a:buSzPts val="3000"/>
              <a:buNone/>
              <a:defRPr b="1">
                <a:solidFill>
                  <a:schemeClr val="dk1"/>
                </a:solidFill>
              </a:defRPr>
            </a:lvl7pPr>
            <a:lvl8pPr lvl="7" algn="ctr" rtl="0">
              <a:spcBef>
                <a:spcPts val="0"/>
              </a:spcBef>
              <a:spcAft>
                <a:spcPts val="0"/>
              </a:spcAft>
              <a:buClr>
                <a:schemeClr val="dk1"/>
              </a:buClr>
              <a:buSzPts val="3000"/>
              <a:buNone/>
              <a:defRPr b="1">
                <a:solidFill>
                  <a:schemeClr val="dk1"/>
                </a:solidFill>
              </a:defRPr>
            </a:lvl8pPr>
            <a:lvl9pPr lvl="8" algn="ctr" rtl="0">
              <a:spcBef>
                <a:spcPts val="0"/>
              </a:spcBef>
              <a:spcAft>
                <a:spcPts val="0"/>
              </a:spcAft>
              <a:buClr>
                <a:schemeClr val="dk1"/>
              </a:buClr>
              <a:buSzPts val="3000"/>
              <a:buNone/>
              <a:defRPr b="1">
                <a:solidFill>
                  <a:schemeClr val="dk1"/>
                </a:solidFill>
              </a:defRPr>
            </a:lvl9pPr>
          </a:lstStyle>
          <a:p>
            <a:endParaRPr/>
          </a:p>
        </p:txBody>
      </p:sp>
    </p:spTree>
    <p:extLst>
      <p:ext uri="{BB962C8B-B14F-4D97-AF65-F5344CB8AC3E}">
        <p14:creationId xmlns:p14="http://schemas.microsoft.com/office/powerpoint/2010/main" val="35274048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bg>
      <p:bgPr>
        <a:solidFill>
          <a:schemeClr val="accent5"/>
        </a:solidFill>
        <a:effectLst/>
      </p:bgPr>
    </p:bg>
    <p:spTree>
      <p:nvGrpSpPr>
        <p:cNvPr id="1" name="Shape 37"/>
        <p:cNvGrpSpPr/>
        <p:nvPr/>
      </p:nvGrpSpPr>
      <p:grpSpPr>
        <a:xfrm>
          <a:off x="0" y="0"/>
          <a:ext cx="0" cy="0"/>
          <a:chOff x="0" y="0"/>
          <a:chExt cx="0" cy="0"/>
        </a:xfrm>
      </p:grpSpPr>
      <p:sp>
        <p:nvSpPr>
          <p:cNvPr id="38" name="Google Shape;38;p9"/>
          <p:cNvSpPr/>
          <p:nvPr/>
        </p:nvSpPr>
        <p:spPr>
          <a:xfrm>
            <a:off x="0" y="457200"/>
            <a:ext cx="9144000" cy="4686300"/>
          </a:xfrm>
          <a:prstGeom prst="triangle">
            <a:avLst>
              <a:gd name="adj" fmla="val 5000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9"/>
          <p:cNvSpPr/>
          <p:nvPr/>
        </p:nvSpPr>
        <p:spPr>
          <a:xfrm rot="5400000">
            <a:off x="-64425" y="64350"/>
            <a:ext cx="4243200" cy="4114500"/>
          </a:xfrm>
          <a:prstGeom prst="rtTriangl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9"/>
          <p:cNvSpPr/>
          <p:nvPr/>
        </p:nvSpPr>
        <p:spPr>
          <a:xfrm rot="-5400000" flipH="1">
            <a:off x="4941700" y="26525"/>
            <a:ext cx="4364700" cy="4227600"/>
          </a:xfrm>
          <a:prstGeom prst="rtTriangle">
            <a:avLst/>
          </a:pr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9"/>
          <p:cNvSpPr txBox="1">
            <a:spLocks noGrp="1"/>
          </p:cNvSpPr>
          <p:nvPr>
            <p:ph type="ctrTitle"/>
          </p:nvPr>
        </p:nvSpPr>
        <p:spPr>
          <a:xfrm>
            <a:off x="1690800" y="2402800"/>
            <a:ext cx="5762400" cy="11397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8000"/>
              <a:buNone/>
              <a:defRPr sz="8000" b="1">
                <a:solidFill>
                  <a:schemeClr val="lt1"/>
                </a:solidFill>
              </a:defRPr>
            </a:lvl1pPr>
            <a:lvl2pPr lvl="1" algn="ctr" rtl="0">
              <a:spcBef>
                <a:spcPts val="0"/>
              </a:spcBef>
              <a:spcAft>
                <a:spcPts val="0"/>
              </a:spcAft>
              <a:buClr>
                <a:schemeClr val="lt1"/>
              </a:buClr>
              <a:buSzPts val="8000"/>
              <a:buNone/>
              <a:defRPr sz="8000" b="1">
                <a:solidFill>
                  <a:schemeClr val="lt1"/>
                </a:solidFill>
              </a:defRPr>
            </a:lvl2pPr>
            <a:lvl3pPr lvl="2" algn="ctr" rtl="0">
              <a:spcBef>
                <a:spcPts val="0"/>
              </a:spcBef>
              <a:spcAft>
                <a:spcPts val="0"/>
              </a:spcAft>
              <a:buClr>
                <a:schemeClr val="lt1"/>
              </a:buClr>
              <a:buSzPts val="8000"/>
              <a:buNone/>
              <a:defRPr sz="8000" b="1">
                <a:solidFill>
                  <a:schemeClr val="lt1"/>
                </a:solidFill>
              </a:defRPr>
            </a:lvl3pPr>
            <a:lvl4pPr lvl="3" algn="ctr" rtl="0">
              <a:spcBef>
                <a:spcPts val="0"/>
              </a:spcBef>
              <a:spcAft>
                <a:spcPts val="0"/>
              </a:spcAft>
              <a:buClr>
                <a:schemeClr val="lt1"/>
              </a:buClr>
              <a:buSzPts val="8000"/>
              <a:buNone/>
              <a:defRPr sz="8000" b="1">
                <a:solidFill>
                  <a:schemeClr val="lt1"/>
                </a:solidFill>
              </a:defRPr>
            </a:lvl4pPr>
            <a:lvl5pPr lvl="4" algn="ctr" rtl="0">
              <a:spcBef>
                <a:spcPts val="0"/>
              </a:spcBef>
              <a:spcAft>
                <a:spcPts val="0"/>
              </a:spcAft>
              <a:buClr>
                <a:schemeClr val="lt1"/>
              </a:buClr>
              <a:buSzPts val="8000"/>
              <a:buNone/>
              <a:defRPr sz="8000" b="1">
                <a:solidFill>
                  <a:schemeClr val="lt1"/>
                </a:solidFill>
              </a:defRPr>
            </a:lvl5pPr>
            <a:lvl6pPr lvl="5" algn="ctr" rtl="0">
              <a:spcBef>
                <a:spcPts val="0"/>
              </a:spcBef>
              <a:spcAft>
                <a:spcPts val="0"/>
              </a:spcAft>
              <a:buClr>
                <a:schemeClr val="lt1"/>
              </a:buClr>
              <a:buSzPts val="8000"/>
              <a:buNone/>
              <a:defRPr sz="8000" b="1">
                <a:solidFill>
                  <a:schemeClr val="lt1"/>
                </a:solidFill>
              </a:defRPr>
            </a:lvl6pPr>
            <a:lvl7pPr lvl="6" algn="ctr" rtl="0">
              <a:spcBef>
                <a:spcPts val="0"/>
              </a:spcBef>
              <a:spcAft>
                <a:spcPts val="0"/>
              </a:spcAft>
              <a:buClr>
                <a:schemeClr val="lt1"/>
              </a:buClr>
              <a:buSzPts val="8000"/>
              <a:buNone/>
              <a:defRPr sz="8000" b="1">
                <a:solidFill>
                  <a:schemeClr val="lt1"/>
                </a:solidFill>
              </a:defRPr>
            </a:lvl7pPr>
            <a:lvl8pPr lvl="7" algn="ctr" rtl="0">
              <a:spcBef>
                <a:spcPts val="0"/>
              </a:spcBef>
              <a:spcAft>
                <a:spcPts val="0"/>
              </a:spcAft>
              <a:buClr>
                <a:schemeClr val="lt1"/>
              </a:buClr>
              <a:buSzPts val="8000"/>
              <a:buNone/>
              <a:defRPr sz="8000" b="1">
                <a:solidFill>
                  <a:schemeClr val="lt1"/>
                </a:solidFill>
              </a:defRPr>
            </a:lvl8pPr>
            <a:lvl9pPr lvl="8" algn="ctr" rtl="0">
              <a:spcBef>
                <a:spcPts val="0"/>
              </a:spcBef>
              <a:spcAft>
                <a:spcPts val="0"/>
              </a:spcAft>
              <a:buClr>
                <a:schemeClr val="lt1"/>
              </a:buClr>
              <a:buSzPts val="8000"/>
              <a:buNone/>
              <a:defRPr sz="8000" b="1">
                <a:solidFill>
                  <a:schemeClr val="lt1"/>
                </a:solidFill>
              </a:defRPr>
            </a:lvl9pPr>
          </a:lstStyle>
          <a:p>
            <a:endParaRPr/>
          </a:p>
        </p:txBody>
      </p:sp>
      <p:sp>
        <p:nvSpPr>
          <p:cNvPr id="42" name="Google Shape;42;p9"/>
          <p:cNvSpPr txBox="1">
            <a:spLocks noGrp="1"/>
          </p:cNvSpPr>
          <p:nvPr>
            <p:ph type="subTitle" idx="1"/>
          </p:nvPr>
        </p:nvSpPr>
        <p:spPr>
          <a:xfrm>
            <a:off x="2105100" y="3514238"/>
            <a:ext cx="4933800" cy="799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1pPr>
            <a:lvl2pPr lvl="1"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2pPr>
            <a:lvl3pPr lvl="2"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3pPr>
            <a:lvl4pPr lvl="3"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4pPr>
            <a:lvl5pPr lvl="4"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5pPr>
            <a:lvl6pPr lvl="5"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6pPr>
            <a:lvl7pPr lvl="6"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7pPr>
            <a:lvl8pPr lvl="7"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8pPr>
            <a:lvl9pPr lvl="8"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9pPr>
          </a:lstStyle>
          <a:p>
            <a:endParaRPr/>
          </a:p>
        </p:txBody>
      </p:sp>
    </p:spTree>
    <p:extLst>
      <p:ext uri="{BB962C8B-B14F-4D97-AF65-F5344CB8AC3E}">
        <p14:creationId xmlns:p14="http://schemas.microsoft.com/office/powerpoint/2010/main" val="19620663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 subtitle 2">
  <p:cSld name="Title + subtitle 2">
    <p:spTree>
      <p:nvGrpSpPr>
        <p:cNvPr id="1" name="Shape 61"/>
        <p:cNvGrpSpPr/>
        <p:nvPr/>
      </p:nvGrpSpPr>
      <p:grpSpPr>
        <a:xfrm>
          <a:off x="0" y="0"/>
          <a:ext cx="0" cy="0"/>
          <a:chOff x="0" y="0"/>
          <a:chExt cx="0" cy="0"/>
        </a:xfrm>
      </p:grpSpPr>
      <p:grpSp>
        <p:nvGrpSpPr>
          <p:cNvPr id="62" name="Google Shape;62;p8"/>
          <p:cNvGrpSpPr/>
          <p:nvPr/>
        </p:nvGrpSpPr>
        <p:grpSpPr>
          <a:xfrm>
            <a:off x="0" y="-9525"/>
            <a:ext cx="3105188" cy="5210133"/>
            <a:chOff x="0" y="-9525"/>
            <a:chExt cx="3105188" cy="5210133"/>
          </a:xfrm>
        </p:grpSpPr>
        <p:sp>
          <p:nvSpPr>
            <p:cNvPr id="63" name="Google Shape;63;p8"/>
            <p:cNvSpPr/>
            <p:nvPr/>
          </p:nvSpPr>
          <p:spPr>
            <a:xfrm>
              <a:off x="266700" y="-9525"/>
              <a:ext cx="2838488" cy="5210133"/>
            </a:xfrm>
            <a:custGeom>
              <a:avLst/>
              <a:gdLst/>
              <a:ahLst/>
              <a:cxnLst/>
              <a:rect l="l" t="t" r="r" b="b"/>
              <a:pathLst>
                <a:path w="110490" h="204359" extrusionOk="0">
                  <a:moveTo>
                    <a:pt x="1524" y="0"/>
                  </a:moveTo>
                  <a:lnTo>
                    <a:pt x="110490" y="0"/>
                  </a:lnTo>
                  <a:lnTo>
                    <a:pt x="55732" y="204359"/>
                  </a:lnTo>
                  <a:lnTo>
                    <a:pt x="0" y="204359"/>
                  </a:lnTo>
                  <a:close/>
                </a:path>
              </a:pathLst>
            </a:custGeom>
            <a:solidFill>
              <a:schemeClr val="dk1"/>
            </a:solidFill>
            <a:ln>
              <a:noFill/>
            </a:ln>
          </p:spPr>
        </p:sp>
        <p:sp>
          <p:nvSpPr>
            <p:cNvPr id="64" name="Google Shape;64;p8"/>
            <p:cNvSpPr/>
            <p:nvPr/>
          </p:nvSpPr>
          <p:spPr>
            <a:xfrm>
              <a:off x="0" y="-9525"/>
              <a:ext cx="558000" cy="5162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5" name="Google Shape;65;p8"/>
          <p:cNvSpPr txBox="1">
            <a:spLocks noGrp="1"/>
          </p:cNvSpPr>
          <p:nvPr>
            <p:ph type="ctrTitle"/>
          </p:nvPr>
        </p:nvSpPr>
        <p:spPr>
          <a:xfrm>
            <a:off x="610871" y="405336"/>
            <a:ext cx="1737300" cy="9462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1400"/>
              <a:buFont typeface="Nunito Sans ExtraBold"/>
              <a:buNone/>
              <a:defRPr sz="1400" b="0">
                <a:solidFill>
                  <a:schemeClr val="lt1"/>
                </a:solidFill>
                <a:latin typeface="Nunito Sans ExtraBold"/>
                <a:ea typeface="Nunito Sans ExtraBold"/>
                <a:cs typeface="Nunito Sans ExtraBold"/>
                <a:sym typeface="Nunito Sans ExtraBold"/>
              </a:defRPr>
            </a:lvl1pPr>
            <a:lvl2pPr lvl="1" algn="r" rtl="0">
              <a:spcBef>
                <a:spcPts val="0"/>
              </a:spcBef>
              <a:spcAft>
                <a:spcPts val="0"/>
              </a:spcAft>
              <a:buClr>
                <a:schemeClr val="lt1"/>
              </a:buClr>
              <a:buSzPts val="1400"/>
              <a:buFont typeface="Nunito Sans ExtraBold"/>
              <a:buNone/>
              <a:defRPr sz="1400" b="0">
                <a:solidFill>
                  <a:schemeClr val="lt1"/>
                </a:solidFill>
                <a:latin typeface="Nunito Sans ExtraBold"/>
                <a:ea typeface="Nunito Sans ExtraBold"/>
                <a:cs typeface="Nunito Sans ExtraBold"/>
                <a:sym typeface="Nunito Sans ExtraBold"/>
              </a:defRPr>
            </a:lvl2pPr>
            <a:lvl3pPr lvl="2" algn="r" rtl="0">
              <a:spcBef>
                <a:spcPts val="0"/>
              </a:spcBef>
              <a:spcAft>
                <a:spcPts val="0"/>
              </a:spcAft>
              <a:buClr>
                <a:schemeClr val="lt1"/>
              </a:buClr>
              <a:buSzPts val="1400"/>
              <a:buFont typeface="Nunito Sans ExtraBold"/>
              <a:buNone/>
              <a:defRPr sz="1400" b="0">
                <a:solidFill>
                  <a:schemeClr val="lt1"/>
                </a:solidFill>
                <a:latin typeface="Nunito Sans ExtraBold"/>
                <a:ea typeface="Nunito Sans ExtraBold"/>
                <a:cs typeface="Nunito Sans ExtraBold"/>
                <a:sym typeface="Nunito Sans ExtraBold"/>
              </a:defRPr>
            </a:lvl3pPr>
            <a:lvl4pPr lvl="3" algn="r" rtl="0">
              <a:spcBef>
                <a:spcPts val="0"/>
              </a:spcBef>
              <a:spcAft>
                <a:spcPts val="0"/>
              </a:spcAft>
              <a:buClr>
                <a:schemeClr val="lt1"/>
              </a:buClr>
              <a:buSzPts val="1400"/>
              <a:buFont typeface="Nunito Sans ExtraBold"/>
              <a:buNone/>
              <a:defRPr sz="1400" b="0">
                <a:solidFill>
                  <a:schemeClr val="lt1"/>
                </a:solidFill>
                <a:latin typeface="Nunito Sans ExtraBold"/>
                <a:ea typeface="Nunito Sans ExtraBold"/>
                <a:cs typeface="Nunito Sans ExtraBold"/>
                <a:sym typeface="Nunito Sans ExtraBold"/>
              </a:defRPr>
            </a:lvl4pPr>
            <a:lvl5pPr lvl="4" algn="r" rtl="0">
              <a:spcBef>
                <a:spcPts val="0"/>
              </a:spcBef>
              <a:spcAft>
                <a:spcPts val="0"/>
              </a:spcAft>
              <a:buClr>
                <a:schemeClr val="lt1"/>
              </a:buClr>
              <a:buSzPts val="1400"/>
              <a:buFont typeface="Nunito Sans ExtraBold"/>
              <a:buNone/>
              <a:defRPr sz="1400" b="0">
                <a:solidFill>
                  <a:schemeClr val="lt1"/>
                </a:solidFill>
                <a:latin typeface="Nunito Sans ExtraBold"/>
                <a:ea typeface="Nunito Sans ExtraBold"/>
                <a:cs typeface="Nunito Sans ExtraBold"/>
                <a:sym typeface="Nunito Sans ExtraBold"/>
              </a:defRPr>
            </a:lvl5pPr>
            <a:lvl6pPr lvl="5" algn="r" rtl="0">
              <a:spcBef>
                <a:spcPts val="0"/>
              </a:spcBef>
              <a:spcAft>
                <a:spcPts val="0"/>
              </a:spcAft>
              <a:buClr>
                <a:schemeClr val="lt1"/>
              </a:buClr>
              <a:buSzPts val="1400"/>
              <a:buFont typeface="Nunito Sans ExtraBold"/>
              <a:buNone/>
              <a:defRPr sz="1400" b="0">
                <a:solidFill>
                  <a:schemeClr val="lt1"/>
                </a:solidFill>
                <a:latin typeface="Nunito Sans ExtraBold"/>
                <a:ea typeface="Nunito Sans ExtraBold"/>
                <a:cs typeface="Nunito Sans ExtraBold"/>
                <a:sym typeface="Nunito Sans ExtraBold"/>
              </a:defRPr>
            </a:lvl6pPr>
            <a:lvl7pPr lvl="6" algn="r" rtl="0">
              <a:spcBef>
                <a:spcPts val="0"/>
              </a:spcBef>
              <a:spcAft>
                <a:spcPts val="0"/>
              </a:spcAft>
              <a:buClr>
                <a:schemeClr val="lt1"/>
              </a:buClr>
              <a:buSzPts val="1400"/>
              <a:buFont typeface="Nunito Sans ExtraBold"/>
              <a:buNone/>
              <a:defRPr sz="1400" b="0">
                <a:solidFill>
                  <a:schemeClr val="lt1"/>
                </a:solidFill>
                <a:latin typeface="Nunito Sans ExtraBold"/>
                <a:ea typeface="Nunito Sans ExtraBold"/>
                <a:cs typeface="Nunito Sans ExtraBold"/>
                <a:sym typeface="Nunito Sans ExtraBold"/>
              </a:defRPr>
            </a:lvl7pPr>
            <a:lvl8pPr lvl="7" algn="r" rtl="0">
              <a:spcBef>
                <a:spcPts val="0"/>
              </a:spcBef>
              <a:spcAft>
                <a:spcPts val="0"/>
              </a:spcAft>
              <a:buClr>
                <a:schemeClr val="lt1"/>
              </a:buClr>
              <a:buSzPts val="1400"/>
              <a:buFont typeface="Nunito Sans ExtraBold"/>
              <a:buNone/>
              <a:defRPr sz="1400" b="0">
                <a:solidFill>
                  <a:schemeClr val="lt1"/>
                </a:solidFill>
                <a:latin typeface="Nunito Sans ExtraBold"/>
                <a:ea typeface="Nunito Sans ExtraBold"/>
                <a:cs typeface="Nunito Sans ExtraBold"/>
                <a:sym typeface="Nunito Sans ExtraBold"/>
              </a:defRPr>
            </a:lvl8pPr>
            <a:lvl9pPr lvl="8" algn="r" rtl="0">
              <a:spcBef>
                <a:spcPts val="0"/>
              </a:spcBef>
              <a:spcAft>
                <a:spcPts val="0"/>
              </a:spcAft>
              <a:buClr>
                <a:schemeClr val="lt1"/>
              </a:buClr>
              <a:buSzPts val="1400"/>
              <a:buFont typeface="Nunito Sans ExtraBold"/>
              <a:buNone/>
              <a:defRPr sz="1400" b="0">
                <a:solidFill>
                  <a:schemeClr val="lt1"/>
                </a:solidFill>
                <a:latin typeface="Nunito Sans ExtraBold"/>
                <a:ea typeface="Nunito Sans ExtraBold"/>
                <a:cs typeface="Nunito Sans ExtraBold"/>
                <a:sym typeface="Nunito Sans ExtraBold"/>
              </a:defRPr>
            </a:lvl9pPr>
          </a:lstStyle>
          <a:p>
            <a:endParaRPr/>
          </a:p>
        </p:txBody>
      </p:sp>
      <p:sp>
        <p:nvSpPr>
          <p:cNvPr id="66" name="Google Shape;66;p8"/>
          <p:cNvSpPr txBox="1">
            <a:spLocks noGrp="1"/>
          </p:cNvSpPr>
          <p:nvPr>
            <p:ph type="ctrTitle" idx="2"/>
          </p:nvPr>
        </p:nvSpPr>
        <p:spPr>
          <a:xfrm>
            <a:off x="5739302" y="1659506"/>
            <a:ext cx="2900100" cy="9705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dk1"/>
              </a:buClr>
              <a:buSzPts val="1300"/>
              <a:buNone/>
              <a:defRPr sz="1300">
                <a:solidFill>
                  <a:schemeClr val="dk1"/>
                </a:solidFill>
              </a:defRPr>
            </a:lvl1pPr>
            <a:lvl2pPr lvl="1" rtl="0">
              <a:spcBef>
                <a:spcPts val="0"/>
              </a:spcBef>
              <a:spcAft>
                <a:spcPts val="0"/>
              </a:spcAft>
              <a:buClr>
                <a:schemeClr val="dk1"/>
              </a:buClr>
              <a:buSzPts val="1400"/>
              <a:buNone/>
              <a:defRPr sz="1400">
                <a:solidFill>
                  <a:schemeClr val="dk1"/>
                </a:solidFill>
              </a:defRPr>
            </a:lvl2pPr>
            <a:lvl3pPr lvl="2" rtl="0">
              <a:spcBef>
                <a:spcPts val="0"/>
              </a:spcBef>
              <a:spcAft>
                <a:spcPts val="0"/>
              </a:spcAft>
              <a:buClr>
                <a:schemeClr val="dk1"/>
              </a:buClr>
              <a:buSzPts val="1400"/>
              <a:buNone/>
              <a:defRPr sz="1400">
                <a:solidFill>
                  <a:schemeClr val="dk1"/>
                </a:solidFill>
              </a:defRPr>
            </a:lvl3pPr>
            <a:lvl4pPr lvl="3" rtl="0">
              <a:spcBef>
                <a:spcPts val="0"/>
              </a:spcBef>
              <a:spcAft>
                <a:spcPts val="0"/>
              </a:spcAft>
              <a:buClr>
                <a:schemeClr val="dk1"/>
              </a:buClr>
              <a:buSzPts val="1400"/>
              <a:buNone/>
              <a:defRPr sz="1400">
                <a:solidFill>
                  <a:schemeClr val="dk1"/>
                </a:solidFill>
              </a:defRPr>
            </a:lvl4pPr>
            <a:lvl5pPr lvl="4" rtl="0">
              <a:spcBef>
                <a:spcPts val="0"/>
              </a:spcBef>
              <a:spcAft>
                <a:spcPts val="0"/>
              </a:spcAft>
              <a:buClr>
                <a:schemeClr val="dk1"/>
              </a:buClr>
              <a:buSzPts val="1400"/>
              <a:buNone/>
              <a:defRPr sz="1400">
                <a:solidFill>
                  <a:schemeClr val="dk1"/>
                </a:solidFill>
              </a:defRPr>
            </a:lvl5pPr>
            <a:lvl6pPr lvl="5" rtl="0">
              <a:spcBef>
                <a:spcPts val="0"/>
              </a:spcBef>
              <a:spcAft>
                <a:spcPts val="0"/>
              </a:spcAft>
              <a:buClr>
                <a:schemeClr val="dk1"/>
              </a:buClr>
              <a:buSzPts val="1400"/>
              <a:buNone/>
              <a:defRPr sz="1400">
                <a:solidFill>
                  <a:schemeClr val="dk1"/>
                </a:solidFill>
              </a:defRPr>
            </a:lvl6pPr>
            <a:lvl7pPr lvl="6" rtl="0">
              <a:spcBef>
                <a:spcPts val="0"/>
              </a:spcBef>
              <a:spcAft>
                <a:spcPts val="0"/>
              </a:spcAft>
              <a:buClr>
                <a:schemeClr val="dk1"/>
              </a:buClr>
              <a:buSzPts val="1400"/>
              <a:buNone/>
              <a:defRPr sz="1400">
                <a:solidFill>
                  <a:schemeClr val="dk1"/>
                </a:solidFill>
              </a:defRPr>
            </a:lvl7pPr>
            <a:lvl8pPr lvl="7" rtl="0">
              <a:spcBef>
                <a:spcPts val="0"/>
              </a:spcBef>
              <a:spcAft>
                <a:spcPts val="0"/>
              </a:spcAft>
              <a:buClr>
                <a:schemeClr val="dk1"/>
              </a:buClr>
              <a:buSzPts val="1400"/>
              <a:buNone/>
              <a:defRPr sz="1400">
                <a:solidFill>
                  <a:schemeClr val="dk1"/>
                </a:solidFill>
              </a:defRPr>
            </a:lvl8pPr>
            <a:lvl9pPr lvl="8" rtl="0">
              <a:spcBef>
                <a:spcPts val="0"/>
              </a:spcBef>
              <a:spcAft>
                <a:spcPts val="0"/>
              </a:spcAft>
              <a:buClr>
                <a:schemeClr val="dk1"/>
              </a:buClr>
              <a:buSzPts val="1400"/>
              <a:buNone/>
              <a:defRPr sz="1400">
                <a:solidFill>
                  <a:schemeClr val="dk1"/>
                </a:solidFill>
              </a:defRPr>
            </a:lvl9pPr>
          </a:lstStyle>
          <a:p>
            <a:endParaRPr/>
          </a:p>
        </p:txBody>
      </p:sp>
      <p:sp>
        <p:nvSpPr>
          <p:cNvPr id="67" name="Google Shape;67;p8"/>
          <p:cNvSpPr txBox="1">
            <a:spLocks noGrp="1"/>
          </p:cNvSpPr>
          <p:nvPr>
            <p:ph type="subTitle" idx="1"/>
          </p:nvPr>
        </p:nvSpPr>
        <p:spPr>
          <a:xfrm>
            <a:off x="5739302" y="2513494"/>
            <a:ext cx="2505000" cy="9705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100"/>
              <a:buNone/>
              <a:defRPr sz="1100">
                <a:solidFill>
                  <a:schemeClr val="dk1"/>
                </a:solidFill>
              </a:defRPr>
            </a:lvl1pPr>
            <a:lvl2pPr lvl="1" rtl="0">
              <a:lnSpc>
                <a:spcPct val="100000"/>
              </a:lnSpc>
              <a:spcBef>
                <a:spcPts val="0"/>
              </a:spcBef>
              <a:spcAft>
                <a:spcPts val="0"/>
              </a:spcAft>
              <a:buClr>
                <a:schemeClr val="dk1"/>
              </a:buClr>
              <a:buSzPts val="1100"/>
              <a:buNone/>
              <a:defRPr sz="1100">
                <a:solidFill>
                  <a:schemeClr val="dk1"/>
                </a:solidFill>
              </a:defRPr>
            </a:lvl2pPr>
            <a:lvl3pPr lvl="2" rtl="0">
              <a:lnSpc>
                <a:spcPct val="100000"/>
              </a:lnSpc>
              <a:spcBef>
                <a:spcPts val="0"/>
              </a:spcBef>
              <a:spcAft>
                <a:spcPts val="0"/>
              </a:spcAft>
              <a:buClr>
                <a:schemeClr val="dk1"/>
              </a:buClr>
              <a:buSzPts val="1100"/>
              <a:buNone/>
              <a:defRPr sz="1100">
                <a:solidFill>
                  <a:schemeClr val="dk1"/>
                </a:solidFill>
              </a:defRPr>
            </a:lvl3pPr>
            <a:lvl4pPr lvl="3" rtl="0">
              <a:lnSpc>
                <a:spcPct val="100000"/>
              </a:lnSpc>
              <a:spcBef>
                <a:spcPts val="0"/>
              </a:spcBef>
              <a:spcAft>
                <a:spcPts val="0"/>
              </a:spcAft>
              <a:buClr>
                <a:schemeClr val="dk1"/>
              </a:buClr>
              <a:buSzPts val="1100"/>
              <a:buNone/>
              <a:defRPr sz="1100">
                <a:solidFill>
                  <a:schemeClr val="dk1"/>
                </a:solidFill>
              </a:defRPr>
            </a:lvl4pPr>
            <a:lvl5pPr lvl="4" rtl="0">
              <a:lnSpc>
                <a:spcPct val="100000"/>
              </a:lnSpc>
              <a:spcBef>
                <a:spcPts val="0"/>
              </a:spcBef>
              <a:spcAft>
                <a:spcPts val="0"/>
              </a:spcAft>
              <a:buClr>
                <a:schemeClr val="dk1"/>
              </a:buClr>
              <a:buSzPts val="1100"/>
              <a:buNone/>
              <a:defRPr sz="1100">
                <a:solidFill>
                  <a:schemeClr val="dk1"/>
                </a:solidFill>
              </a:defRPr>
            </a:lvl5pPr>
            <a:lvl6pPr lvl="5" rtl="0">
              <a:lnSpc>
                <a:spcPct val="100000"/>
              </a:lnSpc>
              <a:spcBef>
                <a:spcPts val="0"/>
              </a:spcBef>
              <a:spcAft>
                <a:spcPts val="0"/>
              </a:spcAft>
              <a:buClr>
                <a:schemeClr val="dk1"/>
              </a:buClr>
              <a:buSzPts val="1100"/>
              <a:buNone/>
              <a:defRPr sz="1100">
                <a:solidFill>
                  <a:schemeClr val="dk1"/>
                </a:solidFill>
              </a:defRPr>
            </a:lvl6pPr>
            <a:lvl7pPr lvl="6" rtl="0">
              <a:lnSpc>
                <a:spcPct val="100000"/>
              </a:lnSpc>
              <a:spcBef>
                <a:spcPts val="0"/>
              </a:spcBef>
              <a:spcAft>
                <a:spcPts val="0"/>
              </a:spcAft>
              <a:buClr>
                <a:schemeClr val="dk1"/>
              </a:buClr>
              <a:buSzPts val="1100"/>
              <a:buNone/>
              <a:defRPr sz="1100">
                <a:solidFill>
                  <a:schemeClr val="dk1"/>
                </a:solidFill>
              </a:defRPr>
            </a:lvl7pPr>
            <a:lvl8pPr lvl="7" rtl="0">
              <a:lnSpc>
                <a:spcPct val="100000"/>
              </a:lnSpc>
              <a:spcBef>
                <a:spcPts val="0"/>
              </a:spcBef>
              <a:spcAft>
                <a:spcPts val="0"/>
              </a:spcAft>
              <a:buClr>
                <a:schemeClr val="dk1"/>
              </a:buClr>
              <a:buSzPts val="1100"/>
              <a:buNone/>
              <a:defRPr sz="1100">
                <a:solidFill>
                  <a:schemeClr val="dk1"/>
                </a:solidFill>
              </a:defRPr>
            </a:lvl8pPr>
            <a:lvl9pPr lvl="8" rtl="0">
              <a:lnSpc>
                <a:spcPct val="100000"/>
              </a:lnSpc>
              <a:spcBef>
                <a:spcPts val="0"/>
              </a:spcBef>
              <a:spcAft>
                <a:spcPts val="0"/>
              </a:spcAft>
              <a:buClr>
                <a:schemeClr val="dk1"/>
              </a:buClr>
              <a:buSzPts val="1100"/>
              <a:buNone/>
              <a:defRPr sz="1100">
                <a:solidFill>
                  <a:schemeClr val="dk1"/>
                </a:solidFill>
              </a:defRPr>
            </a:lvl9pPr>
          </a:lstStyle>
          <a:p>
            <a:endParaRPr/>
          </a:p>
        </p:txBody>
      </p:sp>
    </p:spTree>
    <p:extLst>
      <p:ext uri="{BB962C8B-B14F-4D97-AF65-F5344CB8AC3E}">
        <p14:creationId xmlns:p14="http://schemas.microsoft.com/office/powerpoint/2010/main" val="24593813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One column text">
  <p:cSld name="One column text">
    <p:bg>
      <p:bgPr>
        <a:solidFill>
          <a:schemeClr val="accent5"/>
        </a:solidFill>
        <a:effectLst/>
      </p:bgPr>
    </p:bg>
    <p:spTree>
      <p:nvGrpSpPr>
        <p:cNvPr id="1" name="Shape 32"/>
        <p:cNvGrpSpPr/>
        <p:nvPr/>
      </p:nvGrpSpPr>
      <p:grpSpPr>
        <a:xfrm>
          <a:off x="0" y="0"/>
          <a:ext cx="0" cy="0"/>
          <a:chOff x="0" y="0"/>
          <a:chExt cx="0" cy="0"/>
        </a:xfrm>
      </p:grpSpPr>
      <p:sp>
        <p:nvSpPr>
          <p:cNvPr id="33" name="Google Shape;33;p7"/>
          <p:cNvSpPr txBox="1">
            <a:spLocks noGrp="1"/>
          </p:cNvSpPr>
          <p:nvPr>
            <p:ph type="body" idx="1"/>
          </p:nvPr>
        </p:nvSpPr>
        <p:spPr>
          <a:xfrm>
            <a:off x="772300" y="2251100"/>
            <a:ext cx="3850200" cy="2070900"/>
          </a:xfrm>
          <a:prstGeom prst="rect">
            <a:avLst/>
          </a:prstGeom>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1pPr>
            <a:lvl2pPr marL="914400" lvl="1" indent="-317500">
              <a:spcBef>
                <a:spcPts val="160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2pPr>
            <a:lvl3pPr marL="1371600" lvl="2" indent="-317500">
              <a:spcBef>
                <a:spcPts val="160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3pPr>
            <a:lvl4pPr marL="1828800" lvl="3" indent="-317500">
              <a:spcBef>
                <a:spcPts val="160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4pPr>
            <a:lvl5pPr marL="2286000" lvl="4" indent="-317500">
              <a:spcBef>
                <a:spcPts val="160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5pPr>
            <a:lvl6pPr marL="2743200" lvl="5" indent="-317500">
              <a:spcBef>
                <a:spcPts val="160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6pPr>
            <a:lvl7pPr marL="3200400" lvl="6" indent="-317500">
              <a:spcBef>
                <a:spcPts val="160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7pPr>
            <a:lvl8pPr marL="3657600" lvl="7" indent="-317500">
              <a:spcBef>
                <a:spcPts val="160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8pPr>
            <a:lvl9pPr marL="4114800" lvl="8" indent="-317500">
              <a:spcBef>
                <a:spcPts val="1600"/>
              </a:spcBef>
              <a:spcAft>
                <a:spcPts val="1600"/>
              </a:spcAft>
              <a:buClr>
                <a:schemeClr val="dk1"/>
              </a:buClr>
              <a:buSzPts val="1400"/>
              <a:buFont typeface="Didact Gothic"/>
              <a:buChar char="■"/>
              <a:defRPr>
                <a:solidFill>
                  <a:schemeClr val="dk1"/>
                </a:solidFill>
                <a:latin typeface="Didact Gothic"/>
                <a:ea typeface="Didact Gothic"/>
                <a:cs typeface="Didact Gothic"/>
                <a:sym typeface="Didact Gothic"/>
              </a:defRPr>
            </a:lvl9pPr>
          </a:lstStyle>
          <a:p>
            <a:endParaRPr/>
          </a:p>
        </p:txBody>
      </p:sp>
      <p:sp>
        <p:nvSpPr>
          <p:cNvPr id="34" name="Google Shape;34;p7"/>
          <p:cNvSpPr txBox="1">
            <a:spLocks noGrp="1"/>
          </p:cNvSpPr>
          <p:nvPr>
            <p:ph type="title"/>
          </p:nvPr>
        </p:nvSpPr>
        <p:spPr>
          <a:xfrm>
            <a:off x="772300" y="1121275"/>
            <a:ext cx="4390800" cy="528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2700"/>
              <a:buNone/>
              <a:defRPr sz="3000" b="1">
                <a:solidFill>
                  <a:schemeClr val="dk1"/>
                </a:solidFill>
              </a:defRPr>
            </a:lvl1pPr>
            <a:lvl2pPr lvl="1" rtl="0">
              <a:spcBef>
                <a:spcPts val="0"/>
              </a:spcBef>
              <a:spcAft>
                <a:spcPts val="0"/>
              </a:spcAft>
              <a:buClr>
                <a:schemeClr val="dk1"/>
              </a:buClr>
              <a:buSzPts val="3000"/>
              <a:buNone/>
              <a:defRPr b="1">
                <a:solidFill>
                  <a:schemeClr val="dk1"/>
                </a:solidFill>
              </a:defRPr>
            </a:lvl2pPr>
            <a:lvl3pPr lvl="2" rtl="0">
              <a:spcBef>
                <a:spcPts val="0"/>
              </a:spcBef>
              <a:spcAft>
                <a:spcPts val="0"/>
              </a:spcAft>
              <a:buClr>
                <a:schemeClr val="dk1"/>
              </a:buClr>
              <a:buSzPts val="3000"/>
              <a:buNone/>
              <a:defRPr b="1">
                <a:solidFill>
                  <a:schemeClr val="dk1"/>
                </a:solidFill>
              </a:defRPr>
            </a:lvl3pPr>
            <a:lvl4pPr lvl="3" rtl="0">
              <a:spcBef>
                <a:spcPts val="0"/>
              </a:spcBef>
              <a:spcAft>
                <a:spcPts val="0"/>
              </a:spcAft>
              <a:buClr>
                <a:schemeClr val="dk1"/>
              </a:buClr>
              <a:buSzPts val="3000"/>
              <a:buNone/>
              <a:defRPr b="1">
                <a:solidFill>
                  <a:schemeClr val="dk1"/>
                </a:solidFill>
              </a:defRPr>
            </a:lvl4pPr>
            <a:lvl5pPr lvl="4" rtl="0">
              <a:spcBef>
                <a:spcPts val="0"/>
              </a:spcBef>
              <a:spcAft>
                <a:spcPts val="0"/>
              </a:spcAft>
              <a:buClr>
                <a:schemeClr val="dk1"/>
              </a:buClr>
              <a:buSzPts val="3000"/>
              <a:buNone/>
              <a:defRPr b="1">
                <a:solidFill>
                  <a:schemeClr val="dk1"/>
                </a:solidFill>
              </a:defRPr>
            </a:lvl5pPr>
            <a:lvl6pPr lvl="5" rtl="0">
              <a:spcBef>
                <a:spcPts val="0"/>
              </a:spcBef>
              <a:spcAft>
                <a:spcPts val="0"/>
              </a:spcAft>
              <a:buClr>
                <a:schemeClr val="dk1"/>
              </a:buClr>
              <a:buSzPts val="3000"/>
              <a:buNone/>
              <a:defRPr b="1">
                <a:solidFill>
                  <a:schemeClr val="dk1"/>
                </a:solidFill>
              </a:defRPr>
            </a:lvl6pPr>
            <a:lvl7pPr lvl="6" rtl="0">
              <a:spcBef>
                <a:spcPts val="0"/>
              </a:spcBef>
              <a:spcAft>
                <a:spcPts val="0"/>
              </a:spcAft>
              <a:buClr>
                <a:schemeClr val="dk1"/>
              </a:buClr>
              <a:buSzPts val="3000"/>
              <a:buNone/>
              <a:defRPr b="1">
                <a:solidFill>
                  <a:schemeClr val="dk1"/>
                </a:solidFill>
              </a:defRPr>
            </a:lvl7pPr>
            <a:lvl8pPr lvl="7" rtl="0">
              <a:spcBef>
                <a:spcPts val="0"/>
              </a:spcBef>
              <a:spcAft>
                <a:spcPts val="0"/>
              </a:spcAft>
              <a:buClr>
                <a:schemeClr val="dk1"/>
              </a:buClr>
              <a:buSzPts val="3000"/>
              <a:buNone/>
              <a:defRPr b="1">
                <a:solidFill>
                  <a:schemeClr val="dk1"/>
                </a:solidFill>
              </a:defRPr>
            </a:lvl8pPr>
            <a:lvl9pPr lvl="8" rtl="0">
              <a:spcBef>
                <a:spcPts val="0"/>
              </a:spcBef>
              <a:spcAft>
                <a:spcPts val="0"/>
              </a:spcAft>
              <a:buClr>
                <a:schemeClr val="dk1"/>
              </a:buClr>
              <a:buSzPts val="3000"/>
              <a:buNone/>
              <a:defRPr b="1">
                <a:solidFill>
                  <a:schemeClr val="dk1"/>
                </a:solidFill>
              </a:defRPr>
            </a:lvl9pPr>
          </a:lstStyle>
          <a:p>
            <a:endParaRPr/>
          </a:p>
        </p:txBody>
      </p:sp>
    </p:spTree>
    <p:extLst>
      <p:ext uri="{BB962C8B-B14F-4D97-AF65-F5344CB8AC3E}">
        <p14:creationId xmlns:p14="http://schemas.microsoft.com/office/powerpoint/2010/main" val="16934024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no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539500"/>
            <a:ext cx="7717500" cy="11328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hlink"/>
              </a:buClr>
              <a:buSzPts val="2700"/>
              <a:buFont typeface="Julius Sans One"/>
              <a:buNone/>
              <a:defRPr sz="2700">
                <a:solidFill>
                  <a:schemeClr val="hlink"/>
                </a:solidFill>
                <a:latin typeface="Julius Sans One"/>
                <a:ea typeface="Julius Sans One"/>
                <a:cs typeface="Julius Sans One"/>
                <a:sym typeface="Julius Sans One"/>
              </a:defRPr>
            </a:lvl1pPr>
            <a:lvl2pPr lvl="1">
              <a:spcBef>
                <a:spcPts val="0"/>
              </a:spcBef>
              <a:spcAft>
                <a:spcPts val="0"/>
              </a:spcAft>
              <a:buClr>
                <a:schemeClr val="hlink"/>
              </a:buClr>
              <a:buSzPts val="3000"/>
              <a:buFont typeface="Julius Sans One"/>
              <a:buNone/>
              <a:defRPr sz="3000">
                <a:solidFill>
                  <a:schemeClr val="hlink"/>
                </a:solidFill>
                <a:latin typeface="Julius Sans One"/>
                <a:ea typeface="Julius Sans One"/>
                <a:cs typeface="Julius Sans One"/>
                <a:sym typeface="Julius Sans One"/>
              </a:defRPr>
            </a:lvl2pPr>
            <a:lvl3pPr lvl="2">
              <a:spcBef>
                <a:spcPts val="0"/>
              </a:spcBef>
              <a:spcAft>
                <a:spcPts val="0"/>
              </a:spcAft>
              <a:buClr>
                <a:schemeClr val="hlink"/>
              </a:buClr>
              <a:buSzPts val="3000"/>
              <a:buFont typeface="Julius Sans One"/>
              <a:buNone/>
              <a:defRPr sz="3000">
                <a:solidFill>
                  <a:schemeClr val="hlink"/>
                </a:solidFill>
                <a:latin typeface="Julius Sans One"/>
                <a:ea typeface="Julius Sans One"/>
                <a:cs typeface="Julius Sans One"/>
                <a:sym typeface="Julius Sans One"/>
              </a:defRPr>
            </a:lvl3pPr>
            <a:lvl4pPr lvl="3">
              <a:spcBef>
                <a:spcPts val="0"/>
              </a:spcBef>
              <a:spcAft>
                <a:spcPts val="0"/>
              </a:spcAft>
              <a:buClr>
                <a:schemeClr val="hlink"/>
              </a:buClr>
              <a:buSzPts val="3000"/>
              <a:buFont typeface="Julius Sans One"/>
              <a:buNone/>
              <a:defRPr sz="3000">
                <a:solidFill>
                  <a:schemeClr val="hlink"/>
                </a:solidFill>
                <a:latin typeface="Julius Sans One"/>
                <a:ea typeface="Julius Sans One"/>
                <a:cs typeface="Julius Sans One"/>
                <a:sym typeface="Julius Sans One"/>
              </a:defRPr>
            </a:lvl4pPr>
            <a:lvl5pPr lvl="4">
              <a:spcBef>
                <a:spcPts val="0"/>
              </a:spcBef>
              <a:spcAft>
                <a:spcPts val="0"/>
              </a:spcAft>
              <a:buClr>
                <a:schemeClr val="hlink"/>
              </a:buClr>
              <a:buSzPts val="3000"/>
              <a:buFont typeface="Julius Sans One"/>
              <a:buNone/>
              <a:defRPr sz="3000">
                <a:solidFill>
                  <a:schemeClr val="hlink"/>
                </a:solidFill>
                <a:latin typeface="Julius Sans One"/>
                <a:ea typeface="Julius Sans One"/>
                <a:cs typeface="Julius Sans One"/>
                <a:sym typeface="Julius Sans One"/>
              </a:defRPr>
            </a:lvl5pPr>
            <a:lvl6pPr lvl="5">
              <a:spcBef>
                <a:spcPts val="0"/>
              </a:spcBef>
              <a:spcAft>
                <a:spcPts val="0"/>
              </a:spcAft>
              <a:buClr>
                <a:schemeClr val="hlink"/>
              </a:buClr>
              <a:buSzPts val="3000"/>
              <a:buFont typeface="Julius Sans One"/>
              <a:buNone/>
              <a:defRPr sz="3000">
                <a:solidFill>
                  <a:schemeClr val="hlink"/>
                </a:solidFill>
                <a:latin typeface="Julius Sans One"/>
                <a:ea typeface="Julius Sans One"/>
                <a:cs typeface="Julius Sans One"/>
                <a:sym typeface="Julius Sans One"/>
              </a:defRPr>
            </a:lvl6pPr>
            <a:lvl7pPr lvl="6">
              <a:spcBef>
                <a:spcPts val="0"/>
              </a:spcBef>
              <a:spcAft>
                <a:spcPts val="0"/>
              </a:spcAft>
              <a:buClr>
                <a:schemeClr val="hlink"/>
              </a:buClr>
              <a:buSzPts val="3000"/>
              <a:buFont typeface="Julius Sans One"/>
              <a:buNone/>
              <a:defRPr sz="3000">
                <a:solidFill>
                  <a:schemeClr val="hlink"/>
                </a:solidFill>
                <a:latin typeface="Julius Sans One"/>
                <a:ea typeface="Julius Sans One"/>
                <a:cs typeface="Julius Sans One"/>
                <a:sym typeface="Julius Sans One"/>
              </a:defRPr>
            </a:lvl7pPr>
            <a:lvl8pPr lvl="7">
              <a:spcBef>
                <a:spcPts val="0"/>
              </a:spcBef>
              <a:spcAft>
                <a:spcPts val="0"/>
              </a:spcAft>
              <a:buClr>
                <a:schemeClr val="hlink"/>
              </a:buClr>
              <a:buSzPts val="3000"/>
              <a:buFont typeface="Julius Sans One"/>
              <a:buNone/>
              <a:defRPr sz="3000">
                <a:solidFill>
                  <a:schemeClr val="hlink"/>
                </a:solidFill>
                <a:latin typeface="Julius Sans One"/>
                <a:ea typeface="Julius Sans One"/>
                <a:cs typeface="Julius Sans One"/>
                <a:sym typeface="Julius Sans One"/>
              </a:defRPr>
            </a:lvl8pPr>
            <a:lvl9pPr lvl="8">
              <a:spcBef>
                <a:spcPts val="0"/>
              </a:spcBef>
              <a:spcAft>
                <a:spcPts val="0"/>
              </a:spcAft>
              <a:buClr>
                <a:schemeClr val="hlink"/>
              </a:buClr>
              <a:buSzPts val="3000"/>
              <a:buFont typeface="Julius Sans One"/>
              <a:buNone/>
              <a:defRPr sz="3000">
                <a:solidFill>
                  <a:schemeClr val="hlink"/>
                </a:solidFill>
                <a:latin typeface="Julius Sans One"/>
                <a:ea typeface="Julius Sans One"/>
                <a:cs typeface="Julius Sans One"/>
                <a:sym typeface="Julius Sans One"/>
              </a:defRPr>
            </a:lvl9pPr>
          </a:lstStyle>
          <a:p>
            <a:endParaRPr/>
          </a:p>
        </p:txBody>
      </p:sp>
      <p:sp>
        <p:nvSpPr>
          <p:cNvPr id="7" name="Google Shape;7;p1"/>
          <p:cNvSpPr txBox="1">
            <a:spLocks noGrp="1"/>
          </p:cNvSpPr>
          <p:nvPr>
            <p:ph type="body" idx="1"/>
          </p:nvPr>
        </p:nvSpPr>
        <p:spPr>
          <a:xfrm>
            <a:off x="713225" y="1152475"/>
            <a:ext cx="7717500" cy="34515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hlink"/>
              </a:buClr>
              <a:buSzPts val="1400"/>
              <a:buFont typeface="Questrial"/>
              <a:buChar char="●"/>
              <a:defRPr>
                <a:solidFill>
                  <a:schemeClr val="hlink"/>
                </a:solidFill>
                <a:latin typeface="Questrial"/>
                <a:ea typeface="Questrial"/>
                <a:cs typeface="Questrial"/>
                <a:sym typeface="Questrial"/>
              </a:defRPr>
            </a:lvl1pPr>
            <a:lvl2pPr marL="914400" lvl="1" indent="-317500">
              <a:lnSpc>
                <a:spcPct val="115000"/>
              </a:lnSpc>
              <a:spcBef>
                <a:spcPts val="1600"/>
              </a:spcBef>
              <a:spcAft>
                <a:spcPts val="0"/>
              </a:spcAft>
              <a:buClr>
                <a:schemeClr val="hlink"/>
              </a:buClr>
              <a:buSzPts val="1400"/>
              <a:buFont typeface="Questrial"/>
              <a:buChar char="○"/>
              <a:defRPr>
                <a:solidFill>
                  <a:schemeClr val="hlink"/>
                </a:solidFill>
                <a:latin typeface="Questrial"/>
                <a:ea typeface="Questrial"/>
                <a:cs typeface="Questrial"/>
                <a:sym typeface="Questrial"/>
              </a:defRPr>
            </a:lvl2pPr>
            <a:lvl3pPr marL="1371600" lvl="2" indent="-317500">
              <a:lnSpc>
                <a:spcPct val="115000"/>
              </a:lnSpc>
              <a:spcBef>
                <a:spcPts val="1600"/>
              </a:spcBef>
              <a:spcAft>
                <a:spcPts val="0"/>
              </a:spcAft>
              <a:buClr>
                <a:schemeClr val="hlink"/>
              </a:buClr>
              <a:buSzPts val="1400"/>
              <a:buFont typeface="Questrial"/>
              <a:buChar char="■"/>
              <a:defRPr>
                <a:solidFill>
                  <a:schemeClr val="hlink"/>
                </a:solidFill>
                <a:latin typeface="Questrial"/>
                <a:ea typeface="Questrial"/>
                <a:cs typeface="Questrial"/>
                <a:sym typeface="Questrial"/>
              </a:defRPr>
            </a:lvl3pPr>
            <a:lvl4pPr marL="1828800" lvl="3" indent="-317500">
              <a:lnSpc>
                <a:spcPct val="115000"/>
              </a:lnSpc>
              <a:spcBef>
                <a:spcPts val="1600"/>
              </a:spcBef>
              <a:spcAft>
                <a:spcPts val="0"/>
              </a:spcAft>
              <a:buClr>
                <a:schemeClr val="hlink"/>
              </a:buClr>
              <a:buSzPts val="1400"/>
              <a:buFont typeface="Questrial"/>
              <a:buChar char="●"/>
              <a:defRPr>
                <a:solidFill>
                  <a:schemeClr val="hlink"/>
                </a:solidFill>
                <a:latin typeface="Questrial"/>
                <a:ea typeface="Questrial"/>
                <a:cs typeface="Questrial"/>
                <a:sym typeface="Questrial"/>
              </a:defRPr>
            </a:lvl4pPr>
            <a:lvl5pPr marL="2286000" lvl="4" indent="-317500">
              <a:lnSpc>
                <a:spcPct val="115000"/>
              </a:lnSpc>
              <a:spcBef>
                <a:spcPts val="1600"/>
              </a:spcBef>
              <a:spcAft>
                <a:spcPts val="0"/>
              </a:spcAft>
              <a:buClr>
                <a:schemeClr val="hlink"/>
              </a:buClr>
              <a:buSzPts val="1400"/>
              <a:buFont typeface="Questrial"/>
              <a:buChar char="○"/>
              <a:defRPr>
                <a:solidFill>
                  <a:schemeClr val="hlink"/>
                </a:solidFill>
                <a:latin typeface="Questrial"/>
                <a:ea typeface="Questrial"/>
                <a:cs typeface="Questrial"/>
                <a:sym typeface="Questrial"/>
              </a:defRPr>
            </a:lvl5pPr>
            <a:lvl6pPr marL="2743200" lvl="5" indent="-317500">
              <a:lnSpc>
                <a:spcPct val="115000"/>
              </a:lnSpc>
              <a:spcBef>
                <a:spcPts val="1600"/>
              </a:spcBef>
              <a:spcAft>
                <a:spcPts val="0"/>
              </a:spcAft>
              <a:buClr>
                <a:schemeClr val="hlink"/>
              </a:buClr>
              <a:buSzPts val="1400"/>
              <a:buFont typeface="Questrial"/>
              <a:buChar char="■"/>
              <a:defRPr>
                <a:solidFill>
                  <a:schemeClr val="hlink"/>
                </a:solidFill>
                <a:latin typeface="Questrial"/>
                <a:ea typeface="Questrial"/>
                <a:cs typeface="Questrial"/>
                <a:sym typeface="Questrial"/>
              </a:defRPr>
            </a:lvl6pPr>
            <a:lvl7pPr marL="3200400" lvl="6" indent="-317500">
              <a:lnSpc>
                <a:spcPct val="115000"/>
              </a:lnSpc>
              <a:spcBef>
                <a:spcPts val="1600"/>
              </a:spcBef>
              <a:spcAft>
                <a:spcPts val="0"/>
              </a:spcAft>
              <a:buClr>
                <a:schemeClr val="hlink"/>
              </a:buClr>
              <a:buSzPts val="1400"/>
              <a:buFont typeface="Questrial"/>
              <a:buChar char="●"/>
              <a:defRPr>
                <a:solidFill>
                  <a:schemeClr val="hlink"/>
                </a:solidFill>
                <a:latin typeface="Questrial"/>
                <a:ea typeface="Questrial"/>
                <a:cs typeface="Questrial"/>
                <a:sym typeface="Questrial"/>
              </a:defRPr>
            </a:lvl7pPr>
            <a:lvl8pPr marL="3657600" lvl="7" indent="-317500">
              <a:lnSpc>
                <a:spcPct val="115000"/>
              </a:lnSpc>
              <a:spcBef>
                <a:spcPts val="1600"/>
              </a:spcBef>
              <a:spcAft>
                <a:spcPts val="0"/>
              </a:spcAft>
              <a:buClr>
                <a:schemeClr val="hlink"/>
              </a:buClr>
              <a:buSzPts val="1400"/>
              <a:buFont typeface="Questrial"/>
              <a:buChar char="○"/>
              <a:defRPr>
                <a:solidFill>
                  <a:schemeClr val="hlink"/>
                </a:solidFill>
                <a:latin typeface="Questrial"/>
                <a:ea typeface="Questrial"/>
                <a:cs typeface="Questrial"/>
                <a:sym typeface="Questrial"/>
              </a:defRPr>
            </a:lvl8pPr>
            <a:lvl9pPr marL="4114800" lvl="8" indent="-317500">
              <a:lnSpc>
                <a:spcPct val="115000"/>
              </a:lnSpc>
              <a:spcBef>
                <a:spcPts val="1600"/>
              </a:spcBef>
              <a:spcAft>
                <a:spcPts val="1600"/>
              </a:spcAft>
              <a:buClr>
                <a:schemeClr val="hlink"/>
              </a:buClr>
              <a:buSzPts val="1400"/>
              <a:buFont typeface="Questrial"/>
              <a:buChar char="■"/>
              <a:defRPr>
                <a:solidFill>
                  <a:schemeClr val="hlink"/>
                </a:solidFill>
                <a:latin typeface="Questrial"/>
                <a:ea typeface="Questrial"/>
                <a:cs typeface="Questrial"/>
                <a:sym typeface="Questrial"/>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6" r:id="rId2"/>
    <p:sldLayoutId id="2147483658" r:id="rId3"/>
    <p:sldLayoutId id="2147483683" r:id="rId4"/>
    <p:sldLayoutId id="2147483686" r:id="rId5"/>
    <p:sldLayoutId id="2147483687" r:id="rId6"/>
    <p:sldLayoutId id="2147483690" r:id="rId7"/>
    <p:sldLayoutId id="2147483694" r:id="rId8"/>
    <p:sldLayoutId id="2147483698" r:id="rId9"/>
    <p:sldLayoutId id="214748369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0.xml"/><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33"/>
          <p:cNvSpPr txBox="1">
            <a:spLocks noGrp="1"/>
          </p:cNvSpPr>
          <p:nvPr>
            <p:ph type="ctrTitle"/>
          </p:nvPr>
        </p:nvSpPr>
        <p:spPr>
          <a:xfrm>
            <a:off x="4270971" y="1917939"/>
            <a:ext cx="4322700" cy="1508400"/>
          </a:xfrm>
          <a:prstGeom prst="rect">
            <a:avLst/>
          </a:prstGeom>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he-IL" sz="4000" dirty="0">
                <a:latin typeface="David" panose="020E0502060401010101" pitchFamily="34" charset="-79"/>
                <a:cs typeface="David" panose="020E0502060401010101" pitchFamily="34" charset="-79"/>
              </a:rPr>
              <a:t>מבוא לפילוסופיה של הדת</a:t>
            </a:r>
            <a:endParaRPr sz="4000" dirty="0">
              <a:solidFill>
                <a:schemeClr val="lt1"/>
              </a:solidFill>
              <a:latin typeface="David" panose="020E0502060401010101" pitchFamily="34" charset="-79"/>
              <a:cs typeface="David" panose="020E0502060401010101" pitchFamily="34" charset="-79"/>
            </a:endParaRPr>
          </a:p>
        </p:txBody>
      </p:sp>
      <p:sp>
        <p:nvSpPr>
          <p:cNvPr id="195" name="Google Shape;195;p33"/>
          <p:cNvSpPr txBox="1">
            <a:spLocks noGrp="1"/>
          </p:cNvSpPr>
          <p:nvPr>
            <p:ph type="subTitle" idx="1"/>
          </p:nvPr>
        </p:nvSpPr>
        <p:spPr>
          <a:xfrm>
            <a:off x="4517721" y="3582516"/>
            <a:ext cx="3829200" cy="500199"/>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he-IL" dirty="0">
                <a:latin typeface="David" panose="020E0502060401010101" pitchFamily="34" charset="-79"/>
                <a:ea typeface="Didact Gothic"/>
                <a:cs typeface="David" panose="020E0502060401010101" pitchFamily="34" charset="-79"/>
                <a:sym typeface="Didact Gothic"/>
              </a:rPr>
              <a:t>שיעור 8 – דת ללא ראיות: חלק ב’</a:t>
            </a:r>
            <a:endParaRPr lang="en-US" dirty="0">
              <a:latin typeface="David" panose="020E0502060401010101" pitchFamily="34" charset="-79"/>
              <a:ea typeface="Didact Gothic"/>
              <a:cs typeface="David" panose="020E0502060401010101" pitchFamily="34" charset="-79"/>
              <a:sym typeface="Didact Gothic"/>
            </a:endParaRPr>
          </a:p>
          <a:p>
            <a:pPr marL="0" lvl="0" indent="0" algn="ctr" rtl="1">
              <a:spcBef>
                <a:spcPts val="0"/>
              </a:spcBef>
              <a:spcAft>
                <a:spcPts val="0"/>
              </a:spcAft>
              <a:buNone/>
            </a:pPr>
            <a:endParaRPr lang="en-US" dirty="0">
              <a:solidFill>
                <a:schemeClr val="lt1"/>
              </a:solidFill>
              <a:latin typeface="David" panose="020E0502060401010101" pitchFamily="34" charset="-79"/>
              <a:ea typeface="Didact Gothic"/>
              <a:cs typeface="David" panose="020E0502060401010101" pitchFamily="34" charset="-79"/>
              <a:sym typeface="Didact Gothic"/>
            </a:endParaRPr>
          </a:p>
          <a:p>
            <a:pPr marL="0" lvl="0" indent="0" algn="ctr" rtl="1">
              <a:spcBef>
                <a:spcPts val="0"/>
              </a:spcBef>
              <a:spcAft>
                <a:spcPts val="0"/>
              </a:spcAft>
              <a:buNone/>
            </a:pPr>
            <a:r>
              <a:rPr lang="he-IL" dirty="0" err="1">
                <a:solidFill>
                  <a:schemeClr val="lt1"/>
                </a:solidFill>
                <a:latin typeface="David" panose="020E0502060401010101" pitchFamily="34" charset="-79"/>
                <a:ea typeface="Didact Gothic"/>
                <a:cs typeface="David" panose="020E0502060401010101" pitchFamily="34" charset="-79"/>
                <a:sym typeface="Didact Gothic"/>
              </a:rPr>
              <a:t>אלווין</a:t>
            </a:r>
            <a:r>
              <a:rPr lang="he-IL" dirty="0">
                <a:solidFill>
                  <a:schemeClr val="lt1"/>
                </a:solidFill>
                <a:latin typeface="David" panose="020E0502060401010101" pitchFamily="34" charset="-79"/>
                <a:ea typeface="Didact Gothic"/>
                <a:cs typeface="David" panose="020E0502060401010101" pitchFamily="34" charset="-79"/>
                <a:sym typeface="Didact Gothic"/>
              </a:rPr>
              <a:t> פלנטינגה ואפיסטמולוגיה רפורמיסטית</a:t>
            </a:r>
            <a:endParaRPr dirty="0">
              <a:solidFill>
                <a:schemeClr val="lt1"/>
              </a:solidFill>
              <a:latin typeface="David" panose="020E0502060401010101" pitchFamily="34" charset="-79"/>
              <a:ea typeface="Didact Gothic"/>
              <a:cs typeface="David" panose="020E0502060401010101" pitchFamily="34" charset="-79"/>
              <a:sym typeface="Didact Gothic"/>
            </a:endParaRPr>
          </a:p>
        </p:txBody>
      </p:sp>
      <p:cxnSp>
        <p:nvCxnSpPr>
          <p:cNvPr id="196" name="Google Shape;196;p33"/>
          <p:cNvCxnSpPr/>
          <p:nvPr/>
        </p:nvCxnSpPr>
        <p:spPr>
          <a:xfrm>
            <a:off x="6108771" y="3395603"/>
            <a:ext cx="647100" cy="0"/>
          </a:xfrm>
          <a:prstGeom prst="straightConnector1">
            <a:avLst/>
          </a:prstGeom>
          <a:noFill/>
          <a:ln w="19050" cap="flat" cmpd="sng">
            <a:solidFill>
              <a:schemeClr val="lt1"/>
            </a:solidFill>
            <a:prstDash val="solid"/>
            <a:round/>
            <a:headEnd type="none" w="med" len="med"/>
            <a:tailEnd type="none" w="med" len="med"/>
          </a:ln>
        </p:spPr>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2F1F91A5-F144-617E-CA51-65E48120CDAF}"/>
              </a:ext>
            </a:extLst>
          </p:cNvPr>
          <p:cNvSpPr>
            <a:spLocks noGrp="1"/>
          </p:cNvSpPr>
          <p:nvPr>
            <p:ph type="body" idx="1"/>
          </p:nvPr>
        </p:nvSpPr>
        <p:spPr>
          <a:xfrm>
            <a:off x="1888273" y="2429468"/>
            <a:ext cx="5567777" cy="1655317"/>
          </a:xfrm>
        </p:spPr>
        <p:txBody>
          <a:bodyPr/>
          <a:lstStyle/>
          <a:p>
            <a:pPr rtl="1"/>
            <a:r>
              <a:rPr lang="he-IL" dirty="0">
                <a:latin typeface="David" panose="020E0502060401010101" pitchFamily="34" charset="-79"/>
                <a:cs typeface="David" panose="020E0502060401010101" pitchFamily="34" charset="-79"/>
              </a:rPr>
              <a:t>תדאגו לוודא שאתם מבינים את ההוראות ושאתם מבצעים בדיוק אותם. </a:t>
            </a:r>
          </a:p>
          <a:p>
            <a:pPr rtl="1"/>
            <a:r>
              <a:rPr lang="he-IL" dirty="0">
                <a:latin typeface="David" panose="020E0502060401010101" pitchFamily="34" charset="-79"/>
                <a:cs typeface="David" panose="020E0502060401010101" pitchFamily="34" charset="-79"/>
              </a:rPr>
              <a:t>אין משמעות לנקודות בודדות. אי אפשר להיכנס לרזולוציה כזו. </a:t>
            </a:r>
          </a:p>
          <a:p>
            <a:pPr rtl="1"/>
            <a:r>
              <a:rPr lang="he-IL" dirty="0">
                <a:latin typeface="David" panose="020E0502060401010101" pitchFamily="34" charset="-79"/>
                <a:cs typeface="David" panose="020E0502060401010101" pitchFamily="34" charset="-79"/>
              </a:rPr>
              <a:t>אם אתם מתייחסים למשהו – תתייחסו אליו ברצינות. עדיף לא להתייחס מלהתייחס בחפיף.</a:t>
            </a:r>
          </a:p>
          <a:p>
            <a:pPr rtl="1"/>
            <a:endParaRPr lang="he-IL" dirty="0">
              <a:latin typeface="David" panose="020E0502060401010101" pitchFamily="34" charset="-79"/>
              <a:cs typeface="David" panose="020E0502060401010101" pitchFamily="34" charset="-79"/>
            </a:endParaRPr>
          </a:p>
          <a:p>
            <a:pPr rtl="1"/>
            <a:r>
              <a:rPr lang="he-IL" dirty="0">
                <a:latin typeface="David" panose="020E0502060401010101" pitchFamily="34" charset="-79"/>
                <a:cs typeface="David" panose="020E0502060401010101" pitchFamily="34" charset="-79"/>
              </a:rPr>
              <a:t>בכל מקרה – אם יש שאלה – אני פה. אפשר ואפילו כדאי לפנות אלי. </a:t>
            </a:r>
          </a:p>
          <a:p>
            <a:pPr rtl="1"/>
            <a:endParaRPr lang="en-IL" dirty="0">
              <a:latin typeface="David" panose="020E0502060401010101" pitchFamily="34" charset="-79"/>
              <a:cs typeface="David" panose="020E0502060401010101" pitchFamily="34" charset="-79"/>
            </a:endParaRPr>
          </a:p>
        </p:txBody>
      </p:sp>
      <p:sp>
        <p:nvSpPr>
          <p:cNvPr id="3" name="כותרת 2">
            <a:extLst>
              <a:ext uri="{FF2B5EF4-FFF2-40B4-BE49-F238E27FC236}">
                <a16:creationId xmlns:a16="http://schemas.microsoft.com/office/drawing/2014/main" id="{FD6A81EA-D324-3561-2F06-53347DF066A6}"/>
              </a:ext>
            </a:extLst>
          </p:cNvPr>
          <p:cNvSpPr>
            <a:spLocks noGrp="1"/>
          </p:cNvSpPr>
          <p:nvPr>
            <p:ph type="title"/>
          </p:nvPr>
        </p:nvSpPr>
        <p:spPr>
          <a:xfrm>
            <a:off x="1687950" y="1357774"/>
            <a:ext cx="5768100" cy="528600"/>
          </a:xfrm>
        </p:spPr>
        <p:txBody>
          <a:bodyPr/>
          <a:lstStyle/>
          <a:p>
            <a:pPr rtl="1"/>
            <a:r>
              <a:rPr lang="he-IL" dirty="0">
                <a:latin typeface="DaunPenh" panose="01010101010101010101" pitchFamily="2" charset="0"/>
                <a:cs typeface="DaunPenh" panose="01010101010101010101" pitchFamily="2" charset="0"/>
              </a:rPr>
              <a:t>הערות על/בעקבות המטלה:</a:t>
            </a:r>
            <a:br>
              <a:rPr lang="he-IL" dirty="0">
                <a:latin typeface="DaunPenh" panose="01010101010101010101" pitchFamily="2" charset="0"/>
                <a:cs typeface="DaunPenh" panose="01010101010101010101" pitchFamily="2" charset="0"/>
              </a:rPr>
            </a:br>
            <a:r>
              <a:rPr lang="he-IL" dirty="0">
                <a:latin typeface="DaunPenh" panose="01010101010101010101" pitchFamily="2" charset="0"/>
                <a:cs typeface="DaunPenh" panose="01010101010101010101" pitchFamily="2" charset="0"/>
              </a:rPr>
              <a:t>עניינים טכניים</a:t>
            </a:r>
            <a:endParaRPr lang="en-IL" dirty="0">
              <a:latin typeface="DaunPenh" panose="01010101010101010101" pitchFamily="2" charset="0"/>
              <a:cs typeface="DaunPenh" panose="01010101010101010101" pitchFamily="2" charset="0"/>
            </a:endParaRPr>
          </a:p>
        </p:txBody>
      </p:sp>
    </p:spTree>
    <p:extLst>
      <p:ext uri="{BB962C8B-B14F-4D97-AF65-F5344CB8AC3E}">
        <p14:creationId xmlns:p14="http://schemas.microsoft.com/office/powerpoint/2010/main" val="28326417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2F1F91A5-F144-617E-CA51-65E48120CDAF}"/>
              </a:ext>
            </a:extLst>
          </p:cNvPr>
          <p:cNvSpPr>
            <a:spLocks noGrp="1"/>
          </p:cNvSpPr>
          <p:nvPr>
            <p:ph type="body" idx="1"/>
          </p:nvPr>
        </p:nvSpPr>
        <p:spPr>
          <a:xfrm>
            <a:off x="1594624" y="2076625"/>
            <a:ext cx="5954751" cy="1655317"/>
          </a:xfrm>
        </p:spPr>
        <p:txBody>
          <a:bodyPr/>
          <a:lstStyle/>
          <a:p>
            <a:pPr rtl="1"/>
            <a:endParaRPr lang="he-IL" dirty="0">
              <a:latin typeface="David" panose="020E0502060401010101" pitchFamily="34" charset="-79"/>
              <a:cs typeface="David" panose="020E0502060401010101" pitchFamily="34" charset="-79"/>
            </a:endParaRPr>
          </a:p>
          <a:p>
            <a:pPr rtl="1"/>
            <a:r>
              <a:rPr lang="he-IL" dirty="0">
                <a:latin typeface="David" panose="020E0502060401010101" pitchFamily="34" charset="-79"/>
                <a:cs typeface="David" panose="020E0502060401010101" pitchFamily="34" charset="-79"/>
              </a:rPr>
              <a:t>כמה מושגים שהרבה התבלבלו בהם:</a:t>
            </a:r>
          </a:p>
          <a:p>
            <a:pPr marL="939800" lvl="1" indent="-342900" rtl="1">
              <a:spcBef>
                <a:spcPts val="0"/>
              </a:spcBef>
              <a:buFont typeface="+mj-lt"/>
              <a:buAutoNum type="arabicPeriod"/>
            </a:pPr>
            <a:r>
              <a:rPr lang="he-IL" dirty="0">
                <a:latin typeface="David" panose="020E0502060401010101" pitchFamily="34" charset="-79"/>
                <a:cs typeface="David" panose="020E0502060401010101" pitchFamily="34" charset="-79"/>
              </a:rPr>
              <a:t>טענה/טיעון. </a:t>
            </a:r>
          </a:p>
          <a:p>
            <a:pPr marL="939800" lvl="1" indent="-342900" rtl="1">
              <a:spcBef>
                <a:spcPts val="0"/>
              </a:spcBef>
              <a:buFont typeface="+mj-lt"/>
              <a:buAutoNum type="arabicPeriod"/>
            </a:pPr>
            <a:r>
              <a:rPr lang="he-IL" dirty="0" err="1">
                <a:latin typeface="David" panose="020E0502060401010101" pitchFamily="34" charset="-79"/>
                <a:cs typeface="David" panose="020E0502060401010101" pitchFamily="34" charset="-79"/>
              </a:rPr>
              <a:t>מטאפיזיקה</a:t>
            </a:r>
            <a:r>
              <a:rPr lang="he-IL" dirty="0">
                <a:latin typeface="David" panose="020E0502060401010101" pitchFamily="34" charset="-79"/>
                <a:cs typeface="David" panose="020E0502060401010101" pitchFamily="34" charset="-79"/>
              </a:rPr>
              <a:t> (זה לא אומר 'על טבעי')</a:t>
            </a:r>
          </a:p>
          <a:p>
            <a:pPr rtl="1"/>
            <a:r>
              <a:rPr lang="he-IL" dirty="0">
                <a:latin typeface="David" panose="020E0502060401010101" pitchFamily="34" charset="-79"/>
                <a:cs typeface="David" panose="020E0502060401010101" pitchFamily="34" charset="-79"/>
              </a:rPr>
              <a:t>ספקנות זה לא פתרון לכל בעיה. או במילים אחרות – ספקנות זה לא שיטה טובה לבקר טיעון. </a:t>
            </a:r>
          </a:p>
          <a:p>
            <a:pPr rtl="1"/>
            <a:r>
              <a:rPr lang="he-IL" dirty="0">
                <a:latin typeface="David" panose="020E0502060401010101" pitchFamily="34" charset="-79"/>
                <a:cs typeface="David" panose="020E0502060401010101" pitchFamily="34" charset="-79"/>
              </a:rPr>
              <a:t>היסק להסבר הטוב ביותר – שימו לב שמדובר בהיסק השוואתי. כלומר, צריך להסביר למה הסבר מסוים הוא טוב, </a:t>
            </a:r>
            <a:r>
              <a:rPr lang="he-IL" b="1" dirty="0">
                <a:latin typeface="David" panose="020E0502060401010101" pitchFamily="34" charset="-79"/>
                <a:cs typeface="David" panose="020E0502060401010101" pitchFamily="34" charset="-79"/>
              </a:rPr>
              <a:t>וגם</a:t>
            </a:r>
            <a:r>
              <a:rPr lang="he-IL" dirty="0">
                <a:latin typeface="David" panose="020E0502060401010101" pitchFamily="34" charset="-79"/>
                <a:cs typeface="David" panose="020E0502060401010101" pitchFamily="34" charset="-79"/>
              </a:rPr>
              <a:t> למה הוא יותר טוב מהסברים אחרים. בנוסף, הוא מניח שהתופעה הנידונה אכן נדרשת להסבר (או, במילים אחרות, שההסבר שאין הסבר הוא לא הסבר טוב). </a:t>
            </a:r>
          </a:p>
          <a:p>
            <a:pPr rtl="1"/>
            <a:endParaRPr lang="he-IL" dirty="0">
              <a:latin typeface="David" panose="020E0502060401010101" pitchFamily="34" charset="-79"/>
              <a:cs typeface="David" panose="020E0502060401010101" pitchFamily="34" charset="-79"/>
            </a:endParaRPr>
          </a:p>
          <a:p>
            <a:pPr rtl="1"/>
            <a:endParaRPr lang="he-IL" dirty="0">
              <a:latin typeface="David" panose="020E0502060401010101" pitchFamily="34" charset="-79"/>
              <a:cs typeface="David" panose="020E0502060401010101" pitchFamily="34" charset="-79"/>
            </a:endParaRPr>
          </a:p>
          <a:p>
            <a:pPr rtl="1"/>
            <a:endParaRPr lang="he-IL" dirty="0">
              <a:latin typeface="David" panose="020E0502060401010101" pitchFamily="34" charset="-79"/>
              <a:cs typeface="David" panose="020E0502060401010101" pitchFamily="34" charset="-79"/>
            </a:endParaRPr>
          </a:p>
          <a:p>
            <a:pPr rtl="1"/>
            <a:endParaRPr lang="en-IL" dirty="0">
              <a:latin typeface="David" panose="020E0502060401010101" pitchFamily="34" charset="-79"/>
              <a:cs typeface="David" panose="020E0502060401010101" pitchFamily="34" charset="-79"/>
            </a:endParaRPr>
          </a:p>
        </p:txBody>
      </p:sp>
      <p:sp>
        <p:nvSpPr>
          <p:cNvPr id="3" name="כותרת 2">
            <a:extLst>
              <a:ext uri="{FF2B5EF4-FFF2-40B4-BE49-F238E27FC236}">
                <a16:creationId xmlns:a16="http://schemas.microsoft.com/office/drawing/2014/main" id="{FD6A81EA-D324-3561-2F06-53347DF066A6}"/>
              </a:ext>
            </a:extLst>
          </p:cNvPr>
          <p:cNvSpPr>
            <a:spLocks noGrp="1"/>
          </p:cNvSpPr>
          <p:nvPr>
            <p:ph type="title"/>
          </p:nvPr>
        </p:nvSpPr>
        <p:spPr>
          <a:xfrm>
            <a:off x="1687950" y="1357774"/>
            <a:ext cx="5768100" cy="528600"/>
          </a:xfrm>
        </p:spPr>
        <p:txBody>
          <a:bodyPr/>
          <a:lstStyle/>
          <a:p>
            <a:pPr rtl="1"/>
            <a:r>
              <a:rPr lang="he-IL" dirty="0">
                <a:latin typeface="DaunPenh" panose="01010101010101010101" pitchFamily="2" charset="0"/>
                <a:cs typeface="DaunPenh" panose="01010101010101010101" pitchFamily="2" charset="0"/>
              </a:rPr>
              <a:t>הערות על/בעקבות המטלה:</a:t>
            </a:r>
            <a:br>
              <a:rPr lang="he-IL" dirty="0">
                <a:latin typeface="DaunPenh" panose="01010101010101010101" pitchFamily="2" charset="0"/>
                <a:cs typeface="DaunPenh" panose="01010101010101010101" pitchFamily="2" charset="0"/>
              </a:rPr>
            </a:br>
            <a:r>
              <a:rPr lang="he-IL" dirty="0">
                <a:latin typeface="DaunPenh" panose="01010101010101010101" pitchFamily="2" charset="0"/>
                <a:cs typeface="DaunPenh" panose="01010101010101010101" pitchFamily="2" charset="0"/>
              </a:rPr>
              <a:t>עניינים מהותיים</a:t>
            </a:r>
            <a:endParaRPr lang="en-IL" dirty="0">
              <a:latin typeface="DaunPenh" panose="01010101010101010101" pitchFamily="2" charset="0"/>
              <a:cs typeface="DaunPenh" panose="01010101010101010101" pitchFamily="2" charset="0"/>
            </a:endParaRPr>
          </a:p>
        </p:txBody>
      </p:sp>
    </p:spTree>
    <p:extLst>
      <p:ext uri="{BB962C8B-B14F-4D97-AF65-F5344CB8AC3E}">
        <p14:creationId xmlns:p14="http://schemas.microsoft.com/office/powerpoint/2010/main" val="38835608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6A6BC18-522E-DB8A-865D-A599A7FA6A15}"/>
              </a:ext>
            </a:extLst>
          </p:cNvPr>
          <p:cNvSpPr>
            <a:spLocks noGrp="1"/>
          </p:cNvSpPr>
          <p:nvPr>
            <p:ph type="title"/>
          </p:nvPr>
        </p:nvSpPr>
        <p:spPr/>
        <p:txBody>
          <a:bodyPr/>
          <a:lstStyle/>
          <a:p>
            <a:r>
              <a:rPr lang="he-IL" dirty="0">
                <a:latin typeface="David" panose="020E0502060401010101" pitchFamily="34" charset="-79"/>
                <a:cs typeface="David" panose="020E0502060401010101" pitchFamily="34" charset="-79"/>
              </a:rPr>
              <a:t>שאלות?</a:t>
            </a:r>
            <a:endParaRPr lang="en-IL"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1103113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F7FAA16-F4C6-A006-D268-EFCD5613DB24}"/>
              </a:ext>
            </a:extLst>
          </p:cNvPr>
          <p:cNvSpPr>
            <a:spLocks noGrp="1"/>
          </p:cNvSpPr>
          <p:nvPr>
            <p:ph type="title"/>
          </p:nvPr>
        </p:nvSpPr>
        <p:spPr/>
        <p:txBody>
          <a:bodyPr/>
          <a:lstStyle/>
          <a:p>
            <a:endParaRPr lang="en-IL"/>
          </a:p>
        </p:txBody>
      </p:sp>
      <p:pic>
        <p:nvPicPr>
          <p:cNvPr id="1026" name="Picture 2">
            <a:extLst>
              <a:ext uri="{FF2B5EF4-FFF2-40B4-BE49-F238E27FC236}">
                <a16:creationId xmlns:a16="http://schemas.microsoft.com/office/drawing/2014/main" id="{23387506-7033-BF69-1CC8-B3DFD002E8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14" y="-1"/>
            <a:ext cx="9156214" cy="5143501"/>
          </a:xfrm>
          <a:prstGeom prst="rect">
            <a:avLst/>
          </a:prstGeom>
          <a:noFill/>
          <a:extLst>
            <a:ext uri="{909E8E84-426E-40DD-AFC4-6F175D3DCCD1}">
              <a14:hiddenFill xmlns:a14="http://schemas.microsoft.com/office/drawing/2010/main">
                <a:solidFill>
                  <a:srgbClr val="FFFFFF"/>
                </a:solidFill>
              </a14:hiddenFill>
            </a:ext>
          </a:extLst>
        </p:spPr>
      </p:pic>
      <p:sp>
        <p:nvSpPr>
          <p:cNvPr id="3" name="Google Shape;298;p43">
            <a:extLst>
              <a:ext uri="{FF2B5EF4-FFF2-40B4-BE49-F238E27FC236}">
                <a16:creationId xmlns:a16="http://schemas.microsoft.com/office/drawing/2014/main" id="{980F1E63-0943-609F-3B3B-F92A07062B8F}"/>
              </a:ext>
            </a:extLst>
          </p:cNvPr>
          <p:cNvSpPr txBox="1">
            <a:spLocks/>
          </p:cNvSpPr>
          <p:nvPr/>
        </p:nvSpPr>
        <p:spPr>
          <a:xfrm>
            <a:off x="65210" y="1137216"/>
            <a:ext cx="3436273" cy="520599"/>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96900" lvl="1" algn="just" rtl="1">
              <a:spcBef>
                <a:spcPts val="500"/>
              </a:spcBef>
            </a:pPr>
            <a:r>
              <a:rPr lang="he-IL" sz="1600" b="1" dirty="0">
                <a:solidFill>
                  <a:schemeClr val="accent6"/>
                </a:solidFill>
                <a:latin typeface="David" panose="020E0502060401010101" pitchFamily="34" charset="-79"/>
                <a:cs typeface="David" panose="020E0502060401010101" pitchFamily="34" charset="-79"/>
              </a:rPr>
              <a:t>פלנטינגה – מבוא וביוגרפיה קצרה</a:t>
            </a:r>
            <a:endParaRPr lang="en-US" dirty="0">
              <a:solidFill>
                <a:schemeClr val="accent6"/>
              </a:solidFill>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652056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7C2694C-3350-424B-101B-C4CC0A5AB34D}"/>
              </a:ext>
            </a:extLst>
          </p:cNvPr>
          <p:cNvSpPr>
            <a:spLocks noGrp="1"/>
          </p:cNvSpPr>
          <p:nvPr>
            <p:ph type="ctrTitle"/>
          </p:nvPr>
        </p:nvSpPr>
        <p:spPr/>
        <p:txBody>
          <a:bodyPr/>
          <a:lstStyle/>
          <a:p>
            <a:r>
              <a:rPr lang="he-IL" dirty="0">
                <a:latin typeface="David" panose="020E0502060401010101" pitchFamily="34" charset="-79"/>
                <a:cs typeface="David" panose="020E0502060401010101" pitchFamily="34" charset="-79"/>
              </a:rPr>
              <a:t>חלק א'</a:t>
            </a:r>
            <a:endParaRPr lang="en-IL" dirty="0">
              <a:latin typeface="David" panose="020E0502060401010101" pitchFamily="34" charset="-79"/>
              <a:cs typeface="David" panose="020E0502060401010101" pitchFamily="34" charset="-79"/>
            </a:endParaRPr>
          </a:p>
        </p:txBody>
      </p:sp>
      <p:sp>
        <p:nvSpPr>
          <p:cNvPr id="3" name="כותרת משנה 2">
            <a:extLst>
              <a:ext uri="{FF2B5EF4-FFF2-40B4-BE49-F238E27FC236}">
                <a16:creationId xmlns:a16="http://schemas.microsoft.com/office/drawing/2014/main" id="{5E7A622A-D8D2-4A33-955D-2D6CF5CFE425}"/>
              </a:ext>
            </a:extLst>
          </p:cNvPr>
          <p:cNvSpPr>
            <a:spLocks noGrp="1"/>
          </p:cNvSpPr>
          <p:nvPr>
            <p:ph type="subTitle" idx="1"/>
          </p:nvPr>
        </p:nvSpPr>
        <p:spPr/>
        <p:txBody>
          <a:bodyPr/>
          <a:lstStyle/>
          <a:p>
            <a:r>
              <a:rPr lang="he-IL" dirty="0">
                <a:latin typeface="David" panose="020E0502060401010101" pitchFamily="34" charset="-79"/>
                <a:cs typeface="David" panose="020E0502060401010101" pitchFamily="34" charset="-79"/>
              </a:rPr>
              <a:t>רקע אפיסטמולוגי</a:t>
            </a:r>
            <a:endParaRPr lang="en-IL"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25316309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93">
          <a:extLst>
            <a:ext uri="{FF2B5EF4-FFF2-40B4-BE49-F238E27FC236}">
              <a16:creationId xmlns:a16="http://schemas.microsoft.com/office/drawing/2014/main" id="{E5283C1E-B571-A82E-D77A-D0966CCBE94F}"/>
            </a:ext>
          </a:extLst>
        </p:cNvPr>
        <p:cNvGrpSpPr/>
        <p:nvPr/>
      </p:nvGrpSpPr>
      <p:grpSpPr>
        <a:xfrm>
          <a:off x="0" y="0"/>
          <a:ext cx="0" cy="0"/>
          <a:chOff x="0" y="0"/>
          <a:chExt cx="0" cy="0"/>
        </a:xfrm>
      </p:grpSpPr>
      <p:sp>
        <p:nvSpPr>
          <p:cNvPr id="296" name="Google Shape;296;p43">
            <a:extLst>
              <a:ext uri="{FF2B5EF4-FFF2-40B4-BE49-F238E27FC236}">
                <a16:creationId xmlns:a16="http://schemas.microsoft.com/office/drawing/2014/main" id="{CC1B7F27-62A2-75C1-0A55-BE0A0CF1E615}"/>
              </a:ext>
            </a:extLst>
          </p:cNvPr>
          <p:cNvSpPr/>
          <p:nvPr/>
        </p:nvSpPr>
        <p:spPr>
          <a:xfrm>
            <a:off x="0" y="1"/>
            <a:ext cx="5113650" cy="1300976"/>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43">
            <a:extLst>
              <a:ext uri="{FF2B5EF4-FFF2-40B4-BE49-F238E27FC236}">
                <a16:creationId xmlns:a16="http://schemas.microsoft.com/office/drawing/2014/main" id="{DB31D6CA-1BBA-CFF8-55A0-CB2A66D21A64}"/>
              </a:ext>
            </a:extLst>
          </p:cNvPr>
          <p:cNvSpPr txBox="1">
            <a:spLocks noGrp="1"/>
          </p:cNvSpPr>
          <p:nvPr>
            <p:ph type="title"/>
          </p:nvPr>
        </p:nvSpPr>
        <p:spPr>
          <a:xfrm>
            <a:off x="847931" y="410599"/>
            <a:ext cx="4390800" cy="528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he-IL" dirty="0">
                <a:solidFill>
                  <a:schemeClr val="lt1"/>
                </a:solidFill>
                <a:latin typeface="David" panose="020E0502060401010101" pitchFamily="34" charset="-79"/>
                <a:cs typeface="David" panose="020E0502060401010101" pitchFamily="34" charset="-79"/>
              </a:rPr>
              <a:t>האתגר </a:t>
            </a:r>
            <a:r>
              <a:rPr lang="he-IL" dirty="0" err="1">
                <a:solidFill>
                  <a:schemeClr val="lt1"/>
                </a:solidFill>
                <a:latin typeface="David" panose="020E0502060401010101" pitchFamily="34" charset="-79"/>
                <a:cs typeface="David" panose="020E0502060401010101" pitchFamily="34" charset="-79"/>
              </a:rPr>
              <a:t>האוידנציאליסטי</a:t>
            </a:r>
            <a:endParaRPr dirty="0">
              <a:solidFill>
                <a:schemeClr val="lt1"/>
              </a:solidFill>
              <a:latin typeface="David" panose="020E0502060401010101" pitchFamily="34" charset="-79"/>
              <a:cs typeface="David" panose="020E0502060401010101" pitchFamily="34" charset="-79"/>
            </a:endParaRPr>
          </a:p>
        </p:txBody>
      </p:sp>
      <p:sp>
        <p:nvSpPr>
          <p:cNvPr id="298" name="Google Shape;298;p43">
            <a:extLst>
              <a:ext uri="{FF2B5EF4-FFF2-40B4-BE49-F238E27FC236}">
                <a16:creationId xmlns:a16="http://schemas.microsoft.com/office/drawing/2014/main" id="{3209DB64-72CB-8E7B-0996-0C2ADCA9749F}"/>
              </a:ext>
            </a:extLst>
          </p:cNvPr>
          <p:cNvSpPr txBox="1">
            <a:spLocks noGrp="1"/>
          </p:cNvSpPr>
          <p:nvPr>
            <p:ph type="body" idx="1"/>
          </p:nvPr>
        </p:nvSpPr>
        <p:spPr>
          <a:xfrm>
            <a:off x="65210" y="1137216"/>
            <a:ext cx="5238731" cy="3949378"/>
          </a:xfrm>
          <a:prstGeom prst="rect">
            <a:avLst/>
          </a:prstGeom>
        </p:spPr>
        <p:txBody>
          <a:bodyPr spcFirstLastPara="1" wrap="square" lIns="91425" tIns="91425" rIns="91425" bIns="91425" anchor="t" anchorCtr="0">
            <a:noAutofit/>
          </a:bodyPr>
          <a:lstStyle/>
          <a:p>
            <a:pPr marL="596900" lvl="1" indent="0" algn="just" rtl="1">
              <a:spcBef>
                <a:spcPts val="500"/>
              </a:spcBef>
              <a:buNone/>
            </a:pPr>
            <a:r>
              <a:rPr lang="he-IL" sz="1600" b="1" dirty="0">
                <a:solidFill>
                  <a:schemeClr val="accent4"/>
                </a:solidFill>
                <a:latin typeface="David" panose="020E0502060401010101" pitchFamily="34" charset="-79"/>
                <a:cs typeface="David" panose="020E0502060401010101" pitchFamily="34" charset="-79"/>
              </a:rPr>
              <a:t>תזכורת – העמדה </a:t>
            </a:r>
            <a:r>
              <a:rPr lang="he-IL" sz="1600" b="1" dirty="0" err="1">
                <a:solidFill>
                  <a:schemeClr val="accent4"/>
                </a:solidFill>
                <a:latin typeface="David" panose="020E0502060401010101" pitchFamily="34" charset="-79"/>
                <a:cs typeface="David" panose="020E0502060401010101" pitchFamily="34" charset="-79"/>
              </a:rPr>
              <a:t>האוידנציאליסטת</a:t>
            </a:r>
            <a:endParaRPr lang="en-US" sz="1600" b="1" dirty="0">
              <a:solidFill>
                <a:schemeClr val="accent4"/>
              </a:solidFill>
              <a:latin typeface="David" panose="020E0502060401010101" pitchFamily="34" charset="-79"/>
              <a:cs typeface="David" panose="020E0502060401010101" pitchFamily="34" charset="-79"/>
            </a:endParaRPr>
          </a:p>
          <a:p>
            <a:pPr lvl="1" algn="just" rtl="1">
              <a:spcBef>
                <a:spcPts val="500"/>
              </a:spcBef>
            </a:pPr>
            <a:r>
              <a:rPr lang="he-IL" b="1" dirty="0">
                <a:solidFill>
                  <a:schemeClr val="accent4"/>
                </a:solidFill>
                <a:latin typeface="David" panose="020E0502060401010101" pitchFamily="34" charset="-79"/>
                <a:cs typeface="David" panose="020E0502060401010101" pitchFamily="34" charset="-79"/>
              </a:rPr>
              <a:t>העמדה </a:t>
            </a:r>
            <a:r>
              <a:rPr lang="he-IL" b="1" dirty="0" err="1">
                <a:solidFill>
                  <a:schemeClr val="accent4"/>
                </a:solidFill>
                <a:latin typeface="David" panose="020E0502060401010101" pitchFamily="34" charset="-79"/>
                <a:cs typeface="David" panose="020E0502060401010101" pitchFamily="34" charset="-79"/>
              </a:rPr>
              <a:t>האוידנציאליסטית</a:t>
            </a:r>
            <a:r>
              <a:rPr lang="he-IL" b="1" dirty="0">
                <a:solidFill>
                  <a:schemeClr val="accent4"/>
                </a:solidFill>
                <a:latin typeface="David" panose="020E0502060401010101" pitchFamily="34" charset="-79"/>
                <a:cs typeface="David" panose="020E0502060401010101" pitchFamily="34" charset="-79"/>
              </a:rPr>
              <a:t> </a:t>
            </a:r>
            <a:r>
              <a:rPr lang="he-IL" dirty="0">
                <a:solidFill>
                  <a:schemeClr val="accent4"/>
                </a:solidFill>
                <a:latin typeface="David" panose="020E0502060401010101" pitchFamily="34" charset="-79"/>
                <a:cs typeface="David" panose="020E0502060401010101" pitchFamily="34" charset="-79"/>
              </a:rPr>
              <a:t>– כל אמונה צריכה להיות מבוססת אך ורק על ראיות, ולהיות מותאמת לעוצמת הראיות. </a:t>
            </a:r>
          </a:p>
          <a:p>
            <a:pPr lvl="1" algn="just" rtl="1">
              <a:spcBef>
                <a:spcPts val="500"/>
              </a:spcBef>
            </a:pPr>
            <a:r>
              <a:rPr lang="he-IL" b="1" dirty="0">
                <a:solidFill>
                  <a:schemeClr val="accent4"/>
                </a:solidFill>
                <a:latin typeface="David" panose="020E0502060401010101" pitchFamily="34" charset="-79"/>
                <a:cs typeface="David" panose="020E0502060401010101" pitchFamily="34" charset="-79"/>
              </a:rPr>
              <a:t>או במילים אחרות: </a:t>
            </a:r>
            <a:r>
              <a:rPr lang="he-IL" dirty="0">
                <a:solidFill>
                  <a:schemeClr val="accent4"/>
                </a:solidFill>
                <a:latin typeface="David" panose="020E0502060401010101" pitchFamily="34" charset="-79"/>
                <a:cs typeface="David" panose="020E0502060401010101" pitchFamily="34" charset="-79"/>
              </a:rPr>
              <a:t>אין זה מוצדק לאחוז באמונה בעוצמה מסוימת, בלא ראיות מספיקות. </a:t>
            </a:r>
          </a:p>
          <a:p>
            <a:pPr marL="596900" lvl="1" indent="0" algn="just" rtl="1">
              <a:spcBef>
                <a:spcPts val="500"/>
              </a:spcBef>
              <a:buNone/>
            </a:pPr>
            <a:r>
              <a:rPr lang="he-IL" b="1" dirty="0">
                <a:solidFill>
                  <a:schemeClr val="accent4"/>
                </a:solidFill>
                <a:latin typeface="David" panose="020E0502060401010101" pitchFamily="34" charset="-79"/>
                <a:cs typeface="David" panose="020E0502060401010101" pitchFamily="34" charset="-79"/>
              </a:rPr>
              <a:t>הביקורת </a:t>
            </a:r>
            <a:r>
              <a:rPr lang="he-IL" b="1" dirty="0" err="1">
                <a:solidFill>
                  <a:schemeClr val="accent4"/>
                </a:solidFill>
                <a:latin typeface="David" panose="020E0502060401010101" pitchFamily="34" charset="-79"/>
                <a:cs typeface="David" panose="020E0502060401010101" pitchFamily="34" charset="-79"/>
              </a:rPr>
              <a:t>האוידנציאליסטית</a:t>
            </a:r>
            <a:r>
              <a:rPr lang="he-IL" b="1" dirty="0">
                <a:solidFill>
                  <a:schemeClr val="accent4"/>
                </a:solidFill>
                <a:latin typeface="David" panose="020E0502060401010101" pitchFamily="34" charset="-79"/>
                <a:cs typeface="David" panose="020E0502060401010101" pitchFamily="34" charset="-79"/>
              </a:rPr>
              <a:t> על הדת:</a:t>
            </a:r>
          </a:p>
          <a:p>
            <a:pPr marL="939800" lvl="1" indent="-342900" algn="just" rtl="1">
              <a:spcBef>
                <a:spcPts val="500"/>
              </a:spcBef>
              <a:buFont typeface="+mj-lt"/>
              <a:buAutoNum type="arabicPeriod"/>
            </a:pPr>
            <a:r>
              <a:rPr lang="he-IL" dirty="0">
                <a:solidFill>
                  <a:schemeClr val="accent4"/>
                </a:solidFill>
                <a:latin typeface="David" panose="020E0502060401010101" pitchFamily="34" charset="-79"/>
                <a:cs typeface="David" panose="020E0502060401010101" pitchFamily="34" charset="-79"/>
              </a:rPr>
              <a:t>יהיה זה מוצדק להאמין באלוהים רק אם יש לכך ראיות. </a:t>
            </a:r>
          </a:p>
          <a:p>
            <a:pPr marL="939800" lvl="1" indent="-342900" algn="just" rtl="1">
              <a:spcBef>
                <a:spcPts val="500"/>
              </a:spcBef>
              <a:buFont typeface="+mj-lt"/>
              <a:buAutoNum type="arabicPeriod"/>
            </a:pPr>
            <a:r>
              <a:rPr lang="he-IL" dirty="0">
                <a:solidFill>
                  <a:schemeClr val="accent4"/>
                </a:solidFill>
                <a:latin typeface="David" panose="020E0502060401010101" pitchFamily="34" charset="-79"/>
                <a:cs typeface="David" panose="020E0502060401010101" pitchFamily="34" charset="-79"/>
              </a:rPr>
              <a:t>אין ראיות לקיום אלוהים. </a:t>
            </a:r>
          </a:p>
          <a:p>
            <a:pPr marL="939800" lvl="1" indent="-342900" algn="just" rtl="1">
              <a:spcBef>
                <a:spcPts val="500"/>
              </a:spcBef>
              <a:buFont typeface="+mj-lt"/>
              <a:buAutoNum type="arabicPeriod"/>
            </a:pPr>
            <a:r>
              <a:rPr lang="he-IL" dirty="0">
                <a:solidFill>
                  <a:schemeClr val="accent4"/>
                </a:solidFill>
                <a:latin typeface="David" panose="020E0502060401010101" pitchFamily="34" charset="-79"/>
                <a:cs typeface="David" panose="020E0502060401010101" pitchFamily="34" charset="-79"/>
              </a:rPr>
              <a:t>לכן, אין זה מוצדק להאמין בקיומו של אלוהים. </a:t>
            </a:r>
          </a:p>
          <a:p>
            <a:pPr marL="596900" lvl="1" indent="0" algn="just" rtl="1">
              <a:spcBef>
                <a:spcPts val="500"/>
              </a:spcBef>
              <a:buNone/>
            </a:pPr>
            <a:endParaRPr lang="he-IL" dirty="0">
              <a:solidFill>
                <a:schemeClr val="accent4"/>
              </a:solidFill>
              <a:latin typeface="David" panose="020E0502060401010101" pitchFamily="34" charset="-79"/>
              <a:cs typeface="David" panose="020E0502060401010101" pitchFamily="34" charset="-79"/>
            </a:endParaRPr>
          </a:p>
          <a:p>
            <a:pPr marL="596900" lvl="1" indent="0" algn="just" rtl="1">
              <a:spcBef>
                <a:spcPts val="500"/>
              </a:spcBef>
              <a:buNone/>
            </a:pPr>
            <a:r>
              <a:rPr lang="he-IL" dirty="0">
                <a:solidFill>
                  <a:schemeClr val="accent4"/>
                </a:solidFill>
                <a:latin typeface="David" panose="020E0502060401010101" pitchFamily="34" charset="-79"/>
                <a:cs typeface="David" panose="020E0502060401010101" pitchFamily="34" charset="-79"/>
              </a:rPr>
              <a:t>רוב הפילוסופים (והתיאולוגים) קיבלו את 1 ולכן ניסו לדחות את 2. המטרה של פלנטינגה היא לתקוף את הנחה 1 (וגם את 2 – אבל לא במאמר הזה). </a:t>
            </a:r>
            <a:endParaRPr lang="en-US" dirty="0">
              <a:solidFill>
                <a:schemeClr val="accent4"/>
              </a:solidFill>
              <a:latin typeface="David" panose="020E0502060401010101" pitchFamily="34" charset="-79"/>
              <a:cs typeface="David" panose="020E0502060401010101" pitchFamily="34" charset="-79"/>
            </a:endParaRPr>
          </a:p>
        </p:txBody>
      </p:sp>
      <p:pic>
        <p:nvPicPr>
          <p:cNvPr id="2" name="Picture 2" descr="‪William Kingdon Clifford - Wikipedia‬‏">
            <a:extLst>
              <a:ext uri="{FF2B5EF4-FFF2-40B4-BE49-F238E27FC236}">
                <a16:creationId xmlns:a16="http://schemas.microsoft.com/office/drawing/2014/main" id="{E6381E84-DAFA-9864-DB2E-8DEA9448A7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3650" y="56906"/>
            <a:ext cx="3965140" cy="508659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69961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77D99743-A122-99A0-F229-DBA324E535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pic>
        <p:nvPicPr>
          <p:cNvPr id="7" name="תמונה 6">
            <a:extLst>
              <a:ext uri="{FF2B5EF4-FFF2-40B4-BE49-F238E27FC236}">
                <a16:creationId xmlns:a16="http://schemas.microsoft.com/office/drawing/2014/main" id="{53C12142-B2B0-8513-1EE5-39ACFAFFB3D3}"/>
              </a:ext>
            </a:extLst>
          </p:cNvPr>
          <p:cNvPicPr>
            <a:picLocks noChangeAspect="1"/>
          </p:cNvPicPr>
          <p:nvPr/>
        </p:nvPicPr>
        <p:blipFill>
          <a:blip r:embed="rId3"/>
          <a:stretch>
            <a:fillRect/>
          </a:stretch>
        </p:blipFill>
        <p:spPr>
          <a:xfrm>
            <a:off x="6036528" y="3233436"/>
            <a:ext cx="1733308" cy="981212"/>
          </a:xfrm>
          <a:prstGeom prst="rect">
            <a:avLst/>
          </a:prstGeom>
        </p:spPr>
      </p:pic>
      <p:pic>
        <p:nvPicPr>
          <p:cNvPr id="9" name="תמונה 8">
            <a:extLst>
              <a:ext uri="{FF2B5EF4-FFF2-40B4-BE49-F238E27FC236}">
                <a16:creationId xmlns:a16="http://schemas.microsoft.com/office/drawing/2014/main" id="{DD7BFCDD-16B3-C1B5-8CB3-7F19CEF41BA6}"/>
              </a:ext>
            </a:extLst>
          </p:cNvPr>
          <p:cNvPicPr>
            <a:picLocks noChangeAspect="1"/>
          </p:cNvPicPr>
          <p:nvPr/>
        </p:nvPicPr>
        <p:blipFill>
          <a:blip r:embed="rId3"/>
          <a:stretch>
            <a:fillRect/>
          </a:stretch>
        </p:blipFill>
        <p:spPr>
          <a:xfrm>
            <a:off x="2133601" y="144900"/>
            <a:ext cx="4498810" cy="524173"/>
          </a:xfrm>
          <a:prstGeom prst="rect">
            <a:avLst/>
          </a:prstGeom>
        </p:spPr>
      </p:pic>
      <p:sp>
        <p:nvSpPr>
          <p:cNvPr id="10" name="תיבת טקסט 9">
            <a:extLst>
              <a:ext uri="{FF2B5EF4-FFF2-40B4-BE49-F238E27FC236}">
                <a16:creationId xmlns:a16="http://schemas.microsoft.com/office/drawing/2014/main" id="{3B11B434-CAB9-47D6-41F0-FB812FB21457}"/>
              </a:ext>
            </a:extLst>
          </p:cNvPr>
          <p:cNvSpPr txBox="1"/>
          <p:nvPr/>
        </p:nvSpPr>
        <p:spPr>
          <a:xfrm>
            <a:off x="3108050" y="114598"/>
            <a:ext cx="2549912" cy="584775"/>
          </a:xfrm>
          <a:prstGeom prst="rect">
            <a:avLst/>
          </a:prstGeom>
          <a:noFill/>
        </p:spPr>
        <p:txBody>
          <a:bodyPr wrap="square" rtlCol="0">
            <a:spAutoFit/>
          </a:bodyPr>
          <a:lstStyle/>
          <a:p>
            <a:pPr algn="ctr" rtl="1"/>
            <a:r>
              <a:rPr lang="he-IL" sz="1600" b="1" dirty="0" err="1">
                <a:solidFill>
                  <a:schemeClr val="accent6"/>
                </a:solidFill>
              </a:rPr>
              <a:t>יסודנות</a:t>
            </a:r>
            <a:r>
              <a:rPr lang="he-IL" sz="1600" b="1" dirty="0">
                <a:solidFill>
                  <a:schemeClr val="accent6"/>
                </a:solidFill>
              </a:rPr>
              <a:t> </a:t>
            </a:r>
            <a:r>
              <a:rPr lang="en-US" sz="1600" b="1" dirty="0">
                <a:solidFill>
                  <a:schemeClr val="accent6"/>
                </a:solidFill>
              </a:rPr>
              <a:t>VS</a:t>
            </a:r>
            <a:r>
              <a:rPr lang="he-IL" sz="1600" b="1" dirty="0">
                <a:solidFill>
                  <a:schemeClr val="accent6"/>
                </a:solidFill>
              </a:rPr>
              <a:t> </a:t>
            </a:r>
            <a:r>
              <a:rPr lang="he-IL" sz="1600" b="1" dirty="0" err="1">
                <a:solidFill>
                  <a:schemeClr val="accent6"/>
                </a:solidFill>
              </a:rPr>
              <a:t>קוהרנטיזם</a:t>
            </a:r>
            <a:endParaRPr lang="he-IL" sz="1600" b="1" dirty="0">
              <a:solidFill>
                <a:schemeClr val="accent6"/>
              </a:solidFill>
            </a:endParaRPr>
          </a:p>
          <a:p>
            <a:pPr algn="ctr" rtl="1"/>
            <a:r>
              <a:rPr lang="he-IL" sz="1600" b="1" dirty="0">
                <a:solidFill>
                  <a:schemeClr val="accent6"/>
                </a:solidFill>
              </a:rPr>
              <a:t>(או: </a:t>
            </a:r>
            <a:r>
              <a:rPr lang="he-IL" sz="1600" b="1" dirty="0" err="1">
                <a:solidFill>
                  <a:schemeClr val="accent6"/>
                </a:solidFill>
              </a:rPr>
              <a:t>דקארט</a:t>
            </a:r>
            <a:r>
              <a:rPr lang="he-IL" sz="1600" b="1" dirty="0">
                <a:solidFill>
                  <a:schemeClr val="accent6"/>
                </a:solidFill>
              </a:rPr>
              <a:t> </a:t>
            </a:r>
            <a:r>
              <a:rPr lang="en-US" sz="1600" b="1" dirty="0">
                <a:solidFill>
                  <a:schemeClr val="accent6"/>
                </a:solidFill>
              </a:rPr>
              <a:t>VS</a:t>
            </a:r>
            <a:r>
              <a:rPr lang="he-IL" sz="1600" b="1" dirty="0">
                <a:solidFill>
                  <a:schemeClr val="accent6"/>
                </a:solidFill>
              </a:rPr>
              <a:t> קווין)</a:t>
            </a:r>
            <a:endParaRPr lang="en-IL" sz="1600" b="1" dirty="0">
              <a:solidFill>
                <a:schemeClr val="accent6"/>
              </a:solidFill>
            </a:endParaRPr>
          </a:p>
        </p:txBody>
      </p:sp>
    </p:spTree>
    <p:extLst>
      <p:ext uri="{BB962C8B-B14F-4D97-AF65-F5344CB8AC3E}">
        <p14:creationId xmlns:p14="http://schemas.microsoft.com/office/powerpoint/2010/main" val="36524422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44">
          <a:extLst>
            <a:ext uri="{FF2B5EF4-FFF2-40B4-BE49-F238E27FC236}">
              <a16:creationId xmlns:a16="http://schemas.microsoft.com/office/drawing/2014/main" id="{3D258D67-9875-3BEC-C497-FCD2D47B2349}"/>
            </a:ext>
          </a:extLst>
        </p:cNvPr>
        <p:cNvGrpSpPr/>
        <p:nvPr/>
      </p:nvGrpSpPr>
      <p:grpSpPr>
        <a:xfrm>
          <a:off x="0" y="0"/>
          <a:ext cx="0" cy="0"/>
          <a:chOff x="0" y="0"/>
          <a:chExt cx="0" cy="0"/>
        </a:xfrm>
      </p:grpSpPr>
      <p:sp>
        <p:nvSpPr>
          <p:cNvPr id="245" name="Google Shape;245;p38">
            <a:extLst>
              <a:ext uri="{FF2B5EF4-FFF2-40B4-BE49-F238E27FC236}">
                <a16:creationId xmlns:a16="http://schemas.microsoft.com/office/drawing/2014/main" id="{F4206168-70E0-0AFD-FF7B-74E575622EFD}"/>
              </a:ext>
            </a:extLst>
          </p:cNvPr>
          <p:cNvSpPr txBox="1">
            <a:spLocks noGrp="1"/>
          </p:cNvSpPr>
          <p:nvPr>
            <p:ph type="body" idx="1"/>
          </p:nvPr>
        </p:nvSpPr>
        <p:spPr>
          <a:xfrm>
            <a:off x="2517450" y="2264194"/>
            <a:ext cx="4109100" cy="2018633"/>
          </a:xfrm>
          <a:prstGeom prst="rect">
            <a:avLst/>
          </a:prstGeom>
        </p:spPr>
        <p:txBody>
          <a:bodyPr spcFirstLastPara="1" wrap="square" lIns="91425" tIns="91425" rIns="91425" bIns="91425" anchor="t" anchorCtr="0">
            <a:noAutofit/>
          </a:bodyPr>
          <a:lstStyle/>
          <a:p>
            <a:pPr marL="285750" indent="-285750" algn="r" rtl="1"/>
            <a:r>
              <a:rPr lang="he-IL" dirty="0">
                <a:latin typeface="David" panose="020E0502060401010101" pitchFamily="34" charset="-79"/>
                <a:cs typeface="David" panose="020E0502060401010101" pitchFamily="34" charset="-79"/>
              </a:rPr>
              <a:t>יסודי </a:t>
            </a:r>
            <a:r>
              <a:rPr lang="en-US" dirty="0">
                <a:latin typeface="David" panose="020E0502060401010101" pitchFamily="34" charset="-79"/>
                <a:cs typeface="David" panose="020E0502060401010101" pitchFamily="34" charset="-79"/>
              </a:rPr>
              <a:t>VS</a:t>
            </a:r>
            <a:r>
              <a:rPr lang="he-IL" dirty="0">
                <a:latin typeface="David" panose="020E0502060401010101" pitchFamily="34" charset="-79"/>
                <a:cs typeface="David" panose="020E0502060401010101" pitchFamily="34" charset="-79"/>
              </a:rPr>
              <a:t> לא יסודי. </a:t>
            </a:r>
          </a:p>
          <a:p>
            <a:pPr marL="285750" indent="-285750" algn="r" rtl="1"/>
            <a:r>
              <a:rPr lang="he-IL" dirty="0">
                <a:latin typeface="David" panose="020E0502060401010101" pitchFamily="34" charset="-79"/>
                <a:cs typeface="David" panose="020E0502060401010101" pitchFamily="34" charset="-79"/>
              </a:rPr>
              <a:t>עוצמת אמונה. </a:t>
            </a:r>
          </a:p>
          <a:p>
            <a:pPr marL="285750" indent="-285750" algn="r" rtl="1"/>
            <a:r>
              <a:rPr lang="he-IL" dirty="0">
                <a:latin typeface="David" panose="020E0502060401010101" pitchFamily="34" charset="-79"/>
                <a:cs typeface="David" panose="020E0502060401010101" pitchFamily="34" charset="-79"/>
              </a:rPr>
              <a:t>עומק האמונה (</a:t>
            </a:r>
            <a:r>
              <a:rPr lang="he-IL" dirty="0" err="1">
                <a:latin typeface="David" panose="020E0502060401010101" pitchFamily="34" charset="-79"/>
                <a:cs typeface="David" panose="020E0502060401010101" pitchFamily="34" charset="-79"/>
              </a:rPr>
              <a:t>ההקשריות</a:t>
            </a:r>
            <a:r>
              <a:rPr lang="he-IL" dirty="0">
                <a:latin typeface="David" panose="020E0502060401010101" pitchFamily="34" charset="-79"/>
                <a:cs typeface="David" panose="020E0502060401010101" pitchFamily="34" charset="-79"/>
              </a:rPr>
              <a:t> שלה עם אמונות אחרות).</a:t>
            </a:r>
            <a:endParaRPr dirty="0">
              <a:latin typeface="David" panose="020E0502060401010101" pitchFamily="34" charset="-79"/>
              <a:cs typeface="David" panose="020E0502060401010101" pitchFamily="34" charset="-79"/>
            </a:endParaRPr>
          </a:p>
        </p:txBody>
      </p:sp>
      <p:sp>
        <p:nvSpPr>
          <p:cNvPr id="246" name="Google Shape;246;p38">
            <a:extLst>
              <a:ext uri="{FF2B5EF4-FFF2-40B4-BE49-F238E27FC236}">
                <a16:creationId xmlns:a16="http://schemas.microsoft.com/office/drawing/2014/main" id="{502E29B3-9EAC-33A9-48ED-A2058C2CACF0}"/>
              </a:ext>
            </a:extLst>
          </p:cNvPr>
          <p:cNvSpPr txBox="1">
            <a:spLocks noGrp="1"/>
          </p:cNvSpPr>
          <p:nvPr>
            <p:ph type="title"/>
          </p:nvPr>
        </p:nvSpPr>
        <p:spPr>
          <a:xfrm>
            <a:off x="1687950" y="1521325"/>
            <a:ext cx="5768100" cy="5286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he-IL" dirty="0">
                <a:latin typeface="David" panose="020E0502060401010101" pitchFamily="34" charset="-79"/>
                <a:cs typeface="David" panose="020E0502060401010101" pitchFamily="34" charset="-79"/>
              </a:rPr>
              <a:t>תכונות של האמנות בתוך מבנה</a:t>
            </a:r>
            <a:endParaRPr b="1" dirty="0">
              <a:latin typeface="David" panose="020E0502060401010101" pitchFamily="34" charset="-79"/>
              <a:cs typeface="David" panose="020E0502060401010101" pitchFamily="34" charset="-79"/>
            </a:endParaRPr>
          </a:p>
        </p:txBody>
      </p:sp>
      <p:cxnSp>
        <p:nvCxnSpPr>
          <p:cNvPr id="247" name="Google Shape;247;p38">
            <a:extLst>
              <a:ext uri="{FF2B5EF4-FFF2-40B4-BE49-F238E27FC236}">
                <a16:creationId xmlns:a16="http://schemas.microsoft.com/office/drawing/2014/main" id="{BD4D3AD0-898B-4681-4F00-CBB2AB0A6CA7}"/>
              </a:ext>
            </a:extLst>
          </p:cNvPr>
          <p:cNvCxnSpPr/>
          <p:nvPr/>
        </p:nvCxnSpPr>
        <p:spPr>
          <a:xfrm>
            <a:off x="4149300" y="2207500"/>
            <a:ext cx="845400" cy="0"/>
          </a:xfrm>
          <a:prstGeom prst="straightConnector1">
            <a:avLst/>
          </a:prstGeom>
          <a:noFill/>
          <a:ln w="28575" cap="flat" cmpd="sng">
            <a:solidFill>
              <a:schemeClr val="dk1"/>
            </a:solidFill>
            <a:prstDash val="solid"/>
            <a:round/>
            <a:headEnd type="none" w="med" len="med"/>
            <a:tailEnd type="none" w="med" len="med"/>
          </a:ln>
        </p:spPr>
      </p:cxnSp>
    </p:spTree>
    <p:extLst>
      <p:ext uri="{BB962C8B-B14F-4D97-AF65-F5344CB8AC3E}">
        <p14:creationId xmlns:p14="http://schemas.microsoft.com/office/powerpoint/2010/main" val="16537544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5">
          <a:extLst>
            <a:ext uri="{FF2B5EF4-FFF2-40B4-BE49-F238E27FC236}">
              <a16:creationId xmlns:a16="http://schemas.microsoft.com/office/drawing/2014/main" id="{52D1E042-4641-B85F-AC72-BDF6BDBB6F6E}"/>
            </a:ext>
          </a:extLst>
        </p:cNvPr>
        <p:cNvGrpSpPr/>
        <p:nvPr/>
      </p:nvGrpSpPr>
      <p:grpSpPr>
        <a:xfrm>
          <a:off x="0" y="0"/>
          <a:ext cx="0" cy="0"/>
          <a:chOff x="0" y="0"/>
          <a:chExt cx="0" cy="0"/>
        </a:xfrm>
      </p:grpSpPr>
      <p:sp>
        <p:nvSpPr>
          <p:cNvPr id="16" name="תיבת טקסט 15">
            <a:extLst>
              <a:ext uri="{FF2B5EF4-FFF2-40B4-BE49-F238E27FC236}">
                <a16:creationId xmlns:a16="http://schemas.microsoft.com/office/drawing/2014/main" id="{472BAA44-103A-6E42-C7F8-092291B169B0}"/>
              </a:ext>
            </a:extLst>
          </p:cNvPr>
          <p:cNvSpPr txBox="1"/>
          <p:nvPr/>
        </p:nvSpPr>
        <p:spPr>
          <a:xfrm>
            <a:off x="5815476" y="4450442"/>
            <a:ext cx="2568546" cy="523220"/>
          </a:xfrm>
          <a:prstGeom prst="rect">
            <a:avLst/>
          </a:prstGeom>
          <a:noFill/>
        </p:spPr>
        <p:txBody>
          <a:bodyPr wrap="square" rtlCol="0">
            <a:spAutoFit/>
          </a:bodyPr>
          <a:lstStyle/>
          <a:p>
            <a:pPr algn="ctr" rtl="1"/>
            <a:r>
              <a:rPr lang="he-IL" dirty="0">
                <a:solidFill>
                  <a:schemeClr val="accent6"/>
                </a:solidFill>
                <a:latin typeface="David" panose="020E0502060401010101" pitchFamily="34" charset="-79"/>
                <a:cs typeface="David" panose="020E0502060401010101" pitchFamily="34" charset="-79"/>
              </a:rPr>
              <a:t>רנה </a:t>
            </a:r>
            <a:r>
              <a:rPr lang="he-IL" dirty="0" err="1">
                <a:solidFill>
                  <a:schemeClr val="accent6"/>
                </a:solidFill>
                <a:latin typeface="David" panose="020E0502060401010101" pitchFamily="34" charset="-79"/>
                <a:cs typeface="David" panose="020E0502060401010101" pitchFamily="34" charset="-79"/>
              </a:rPr>
              <a:t>דקארט</a:t>
            </a:r>
            <a:endParaRPr lang="he-IL" dirty="0">
              <a:solidFill>
                <a:schemeClr val="accent6"/>
              </a:solidFill>
              <a:latin typeface="David" panose="020E0502060401010101" pitchFamily="34" charset="-79"/>
              <a:cs typeface="David" panose="020E0502060401010101" pitchFamily="34" charset="-79"/>
            </a:endParaRPr>
          </a:p>
          <a:p>
            <a:pPr algn="ctr" rtl="1"/>
            <a:r>
              <a:rPr lang="he-IL" dirty="0">
                <a:solidFill>
                  <a:schemeClr val="accent6"/>
                </a:solidFill>
                <a:latin typeface="David" panose="020E0502060401010101" pitchFamily="34" charset="-79"/>
                <a:cs typeface="David" panose="020E0502060401010101" pitchFamily="34" charset="-79"/>
              </a:rPr>
              <a:t>(1596-1650)</a:t>
            </a:r>
          </a:p>
        </p:txBody>
      </p:sp>
      <p:sp>
        <p:nvSpPr>
          <p:cNvPr id="10" name="Google Shape;1458;p42">
            <a:extLst>
              <a:ext uri="{FF2B5EF4-FFF2-40B4-BE49-F238E27FC236}">
                <a16:creationId xmlns:a16="http://schemas.microsoft.com/office/drawing/2014/main" id="{927E19AA-CF69-1D24-EA1D-C21B470D8E24}"/>
              </a:ext>
            </a:extLst>
          </p:cNvPr>
          <p:cNvSpPr txBox="1">
            <a:spLocks noGrp="1"/>
          </p:cNvSpPr>
          <p:nvPr>
            <p:ph type="title"/>
          </p:nvPr>
        </p:nvSpPr>
        <p:spPr>
          <a:xfrm>
            <a:off x="1154305" y="649088"/>
            <a:ext cx="3209539" cy="623180"/>
          </a:xfrm>
          <a:prstGeom prst="rect">
            <a:avLst/>
          </a:prstGeom>
        </p:spPr>
        <p:txBody>
          <a:bodyPr spcFirstLastPara="1" wrap="square" lIns="91425" tIns="91425" rIns="91425" bIns="91425" anchor="b" anchorCtr="0">
            <a:noAutofit/>
          </a:bodyPr>
          <a:lstStyle/>
          <a:p>
            <a:pPr marL="0" lvl="0" indent="0" algn="ctr" rtl="1">
              <a:spcBef>
                <a:spcPts val="0"/>
              </a:spcBef>
              <a:spcAft>
                <a:spcPts val="0"/>
              </a:spcAft>
              <a:buNone/>
            </a:pPr>
            <a:r>
              <a:rPr lang="he-IL" dirty="0" err="1">
                <a:solidFill>
                  <a:schemeClr val="tx1"/>
                </a:solidFill>
                <a:latin typeface="David" panose="020E0502060401010101" pitchFamily="34" charset="-79"/>
                <a:cs typeface="David" panose="020E0502060401010101" pitchFamily="34" charset="-79"/>
              </a:rPr>
              <a:t>יסודנות</a:t>
            </a:r>
            <a:r>
              <a:rPr lang="he-IL" dirty="0">
                <a:solidFill>
                  <a:schemeClr val="tx1"/>
                </a:solidFill>
                <a:latin typeface="David" panose="020E0502060401010101" pitchFamily="34" charset="-79"/>
                <a:cs typeface="David" panose="020E0502060401010101" pitchFamily="34" charset="-79"/>
              </a:rPr>
              <a:t> קלאסית - אפיון</a:t>
            </a:r>
          </a:p>
        </p:txBody>
      </p:sp>
      <p:sp>
        <p:nvSpPr>
          <p:cNvPr id="11" name="Google Shape;1458;p42">
            <a:extLst>
              <a:ext uri="{FF2B5EF4-FFF2-40B4-BE49-F238E27FC236}">
                <a16:creationId xmlns:a16="http://schemas.microsoft.com/office/drawing/2014/main" id="{08D2D353-436C-C502-12FD-8A86CA6C7328}"/>
              </a:ext>
            </a:extLst>
          </p:cNvPr>
          <p:cNvSpPr txBox="1">
            <a:spLocks/>
          </p:cNvSpPr>
          <p:nvPr/>
        </p:nvSpPr>
        <p:spPr>
          <a:xfrm>
            <a:off x="0" y="2149820"/>
            <a:ext cx="4685262" cy="11118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434343"/>
              </a:buClr>
              <a:buSzPts val="12000"/>
              <a:buFont typeface="Staatliches"/>
              <a:buNone/>
              <a:defRPr sz="3600" b="0" i="0" u="none" strike="noStrike" cap="none">
                <a:solidFill>
                  <a:srgbClr val="434343"/>
                </a:solidFill>
                <a:latin typeface="Staatliches"/>
                <a:ea typeface="Staatliches"/>
                <a:cs typeface="Staatliches"/>
                <a:sym typeface="Staatliches"/>
              </a:defRPr>
            </a:lvl1pPr>
            <a:lvl2pPr marR="0" lvl="1" algn="ctr" rtl="0">
              <a:lnSpc>
                <a:spcPct val="100000"/>
              </a:lnSpc>
              <a:spcBef>
                <a:spcPts val="0"/>
              </a:spcBef>
              <a:spcAft>
                <a:spcPts val="0"/>
              </a:spcAft>
              <a:buClr>
                <a:srgbClr val="434343"/>
              </a:buClr>
              <a:buSzPts val="12000"/>
              <a:buFont typeface="Staatliches"/>
              <a:buNone/>
              <a:defRPr sz="12000" b="0" i="0" u="none" strike="noStrike" cap="none">
                <a:solidFill>
                  <a:srgbClr val="434343"/>
                </a:solidFill>
                <a:latin typeface="Staatliches"/>
                <a:ea typeface="Staatliches"/>
                <a:cs typeface="Staatliches"/>
                <a:sym typeface="Staatliches"/>
              </a:defRPr>
            </a:lvl2pPr>
            <a:lvl3pPr marR="0" lvl="2" algn="ctr" rtl="0">
              <a:lnSpc>
                <a:spcPct val="100000"/>
              </a:lnSpc>
              <a:spcBef>
                <a:spcPts val="0"/>
              </a:spcBef>
              <a:spcAft>
                <a:spcPts val="0"/>
              </a:spcAft>
              <a:buClr>
                <a:srgbClr val="434343"/>
              </a:buClr>
              <a:buSzPts val="12000"/>
              <a:buFont typeface="Staatliches"/>
              <a:buNone/>
              <a:defRPr sz="12000" b="0" i="0" u="none" strike="noStrike" cap="none">
                <a:solidFill>
                  <a:srgbClr val="434343"/>
                </a:solidFill>
                <a:latin typeface="Staatliches"/>
                <a:ea typeface="Staatliches"/>
                <a:cs typeface="Staatliches"/>
                <a:sym typeface="Staatliches"/>
              </a:defRPr>
            </a:lvl3pPr>
            <a:lvl4pPr marR="0" lvl="3" algn="ctr" rtl="0">
              <a:lnSpc>
                <a:spcPct val="100000"/>
              </a:lnSpc>
              <a:spcBef>
                <a:spcPts val="0"/>
              </a:spcBef>
              <a:spcAft>
                <a:spcPts val="0"/>
              </a:spcAft>
              <a:buClr>
                <a:srgbClr val="434343"/>
              </a:buClr>
              <a:buSzPts val="12000"/>
              <a:buFont typeface="Staatliches"/>
              <a:buNone/>
              <a:defRPr sz="12000" b="0" i="0" u="none" strike="noStrike" cap="none">
                <a:solidFill>
                  <a:srgbClr val="434343"/>
                </a:solidFill>
                <a:latin typeface="Staatliches"/>
                <a:ea typeface="Staatliches"/>
                <a:cs typeface="Staatliches"/>
                <a:sym typeface="Staatliches"/>
              </a:defRPr>
            </a:lvl4pPr>
            <a:lvl5pPr marR="0" lvl="4" algn="ctr" rtl="0">
              <a:lnSpc>
                <a:spcPct val="100000"/>
              </a:lnSpc>
              <a:spcBef>
                <a:spcPts val="0"/>
              </a:spcBef>
              <a:spcAft>
                <a:spcPts val="0"/>
              </a:spcAft>
              <a:buClr>
                <a:srgbClr val="434343"/>
              </a:buClr>
              <a:buSzPts val="12000"/>
              <a:buFont typeface="Staatliches"/>
              <a:buNone/>
              <a:defRPr sz="12000" b="0" i="0" u="none" strike="noStrike" cap="none">
                <a:solidFill>
                  <a:srgbClr val="434343"/>
                </a:solidFill>
                <a:latin typeface="Staatliches"/>
                <a:ea typeface="Staatliches"/>
                <a:cs typeface="Staatliches"/>
                <a:sym typeface="Staatliches"/>
              </a:defRPr>
            </a:lvl5pPr>
            <a:lvl6pPr marR="0" lvl="5" algn="ctr" rtl="0">
              <a:lnSpc>
                <a:spcPct val="100000"/>
              </a:lnSpc>
              <a:spcBef>
                <a:spcPts val="0"/>
              </a:spcBef>
              <a:spcAft>
                <a:spcPts val="0"/>
              </a:spcAft>
              <a:buClr>
                <a:srgbClr val="434343"/>
              </a:buClr>
              <a:buSzPts val="12000"/>
              <a:buFont typeface="Staatliches"/>
              <a:buNone/>
              <a:defRPr sz="12000" b="0" i="0" u="none" strike="noStrike" cap="none">
                <a:solidFill>
                  <a:srgbClr val="434343"/>
                </a:solidFill>
                <a:latin typeface="Staatliches"/>
                <a:ea typeface="Staatliches"/>
                <a:cs typeface="Staatliches"/>
                <a:sym typeface="Staatliches"/>
              </a:defRPr>
            </a:lvl6pPr>
            <a:lvl7pPr marR="0" lvl="6" algn="ctr" rtl="0">
              <a:lnSpc>
                <a:spcPct val="100000"/>
              </a:lnSpc>
              <a:spcBef>
                <a:spcPts val="0"/>
              </a:spcBef>
              <a:spcAft>
                <a:spcPts val="0"/>
              </a:spcAft>
              <a:buClr>
                <a:srgbClr val="434343"/>
              </a:buClr>
              <a:buSzPts val="12000"/>
              <a:buFont typeface="Staatliches"/>
              <a:buNone/>
              <a:defRPr sz="12000" b="0" i="0" u="none" strike="noStrike" cap="none">
                <a:solidFill>
                  <a:srgbClr val="434343"/>
                </a:solidFill>
                <a:latin typeface="Staatliches"/>
                <a:ea typeface="Staatliches"/>
                <a:cs typeface="Staatliches"/>
                <a:sym typeface="Staatliches"/>
              </a:defRPr>
            </a:lvl7pPr>
            <a:lvl8pPr marR="0" lvl="7" algn="ctr" rtl="0">
              <a:lnSpc>
                <a:spcPct val="100000"/>
              </a:lnSpc>
              <a:spcBef>
                <a:spcPts val="0"/>
              </a:spcBef>
              <a:spcAft>
                <a:spcPts val="0"/>
              </a:spcAft>
              <a:buClr>
                <a:srgbClr val="434343"/>
              </a:buClr>
              <a:buSzPts val="12000"/>
              <a:buFont typeface="Staatliches"/>
              <a:buNone/>
              <a:defRPr sz="12000" b="0" i="0" u="none" strike="noStrike" cap="none">
                <a:solidFill>
                  <a:srgbClr val="434343"/>
                </a:solidFill>
                <a:latin typeface="Staatliches"/>
                <a:ea typeface="Staatliches"/>
                <a:cs typeface="Staatliches"/>
                <a:sym typeface="Staatliches"/>
              </a:defRPr>
            </a:lvl8pPr>
            <a:lvl9pPr marR="0" lvl="8" algn="ctr" rtl="0">
              <a:lnSpc>
                <a:spcPct val="100000"/>
              </a:lnSpc>
              <a:spcBef>
                <a:spcPts val="0"/>
              </a:spcBef>
              <a:spcAft>
                <a:spcPts val="0"/>
              </a:spcAft>
              <a:buClr>
                <a:srgbClr val="434343"/>
              </a:buClr>
              <a:buSzPts val="12000"/>
              <a:buFont typeface="Staatliches"/>
              <a:buNone/>
              <a:defRPr sz="12000" b="0" i="0" u="none" strike="noStrike" cap="none">
                <a:solidFill>
                  <a:srgbClr val="434343"/>
                </a:solidFill>
                <a:latin typeface="Staatliches"/>
                <a:ea typeface="Staatliches"/>
                <a:cs typeface="Staatliches"/>
                <a:sym typeface="Staatliches"/>
              </a:defRPr>
            </a:lvl9pPr>
          </a:lstStyle>
          <a:p>
            <a:pPr rtl="1"/>
            <a:endParaRPr lang="he-IL" sz="2400" dirty="0">
              <a:solidFill>
                <a:schemeClr val="tx1"/>
              </a:solidFill>
              <a:latin typeface="David" panose="020E0502060401010101" pitchFamily="34" charset="-79"/>
              <a:cs typeface="David" panose="020E0502060401010101" pitchFamily="34" charset="-79"/>
            </a:endParaRPr>
          </a:p>
        </p:txBody>
      </p:sp>
      <p:sp>
        <p:nvSpPr>
          <p:cNvPr id="2" name="AutoShape 2" descr="ויליאם ג'יימס – ויקיפדיה">
            <a:extLst>
              <a:ext uri="{FF2B5EF4-FFF2-40B4-BE49-F238E27FC236}">
                <a16:creationId xmlns:a16="http://schemas.microsoft.com/office/drawing/2014/main" id="{BEB48DAE-CBAF-A7D5-B271-C77A733A2E76}"/>
              </a:ext>
            </a:extLst>
          </p:cNvPr>
          <p:cNvSpPr>
            <a:spLocks noChangeAspect="1" noChangeArrowheads="1"/>
          </p:cNvSpPr>
          <p:nvPr/>
        </p:nvSpPr>
        <p:spPr bwMode="auto">
          <a:xfrm>
            <a:off x="6232500" y="1810039"/>
            <a:ext cx="216086" cy="21608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L"/>
          </a:p>
        </p:txBody>
      </p:sp>
      <p:pic>
        <p:nvPicPr>
          <p:cNvPr id="3074" name="Picture 2" descr="רנה דקארט – ויקיפדיה">
            <a:extLst>
              <a:ext uri="{FF2B5EF4-FFF2-40B4-BE49-F238E27FC236}">
                <a16:creationId xmlns:a16="http://schemas.microsoft.com/office/drawing/2014/main" id="{D581A0FB-D0F7-8A34-8457-456688DED4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980" y="445585"/>
            <a:ext cx="3209538" cy="3927078"/>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298;p43">
            <a:extLst>
              <a:ext uri="{FF2B5EF4-FFF2-40B4-BE49-F238E27FC236}">
                <a16:creationId xmlns:a16="http://schemas.microsoft.com/office/drawing/2014/main" id="{10E94D6C-61F8-C6FC-DBCD-F80CE963E699}"/>
              </a:ext>
            </a:extLst>
          </p:cNvPr>
          <p:cNvSpPr txBox="1">
            <a:spLocks/>
          </p:cNvSpPr>
          <p:nvPr/>
        </p:nvSpPr>
        <p:spPr>
          <a:xfrm>
            <a:off x="0" y="1299622"/>
            <a:ext cx="5315415" cy="319479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dk1"/>
              </a:buClr>
              <a:buSzPts val="1400"/>
              <a:buFont typeface="Didact Gothic"/>
              <a:buNone/>
              <a:defRPr sz="1400" b="0" i="0" u="none" strike="noStrike" cap="none">
                <a:solidFill>
                  <a:schemeClr val="dk1"/>
                </a:solidFill>
                <a:latin typeface="Didact Gothic"/>
                <a:ea typeface="Didact Gothic"/>
                <a:cs typeface="Didact Gothic"/>
                <a:sym typeface="Didact Gothic"/>
              </a:defRPr>
            </a:lvl1pPr>
            <a:lvl2pPr marL="914400" marR="0" lvl="1" indent="-317500" algn="l" rtl="0">
              <a:lnSpc>
                <a:spcPct val="115000"/>
              </a:lnSpc>
              <a:spcBef>
                <a:spcPts val="1600"/>
              </a:spcBef>
              <a:spcAft>
                <a:spcPts val="0"/>
              </a:spcAft>
              <a:buClr>
                <a:schemeClr val="dk1"/>
              </a:buClr>
              <a:buSzPts val="1400"/>
              <a:buFont typeface="Didact Gothic"/>
              <a:buNone/>
              <a:defRPr sz="1400" b="0" i="0" u="none" strike="noStrike" cap="none">
                <a:solidFill>
                  <a:schemeClr val="dk1"/>
                </a:solidFill>
                <a:latin typeface="Didact Gothic"/>
                <a:ea typeface="Didact Gothic"/>
                <a:cs typeface="Didact Gothic"/>
                <a:sym typeface="Didact Gothic"/>
              </a:defRPr>
            </a:lvl2pPr>
            <a:lvl3pPr marL="1371600" marR="0" lvl="2" indent="-317500" algn="l" rtl="0">
              <a:lnSpc>
                <a:spcPct val="115000"/>
              </a:lnSpc>
              <a:spcBef>
                <a:spcPts val="1600"/>
              </a:spcBef>
              <a:spcAft>
                <a:spcPts val="0"/>
              </a:spcAft>
              <a:buClr>
                <a:schemeClr val="dk1"/>
              </a:buClr>
              <a:buSzPts val="1400"/>
              <a:buFont typeface="Didact Gothic"/>
              <a:buNone/>
              <a:defRPr sz="1400" b="0" i="0" u="none" strike="noStrike" cap="none">
                <a:solidFill>
                  <a:schemeClr val="dk1"/>
                </a:solidFill>
                <a:latin typeface="Didact Gothic"/>
                <a:ea typeface="Didact Gothic"/>
                <a:cs typeface="Didact Gothic"/>
                <a:sym typeface="Didact Gothic"/>
              </a:defRPr>
            </a:lvl3pPr>
            <a:lvl4pPr marL="1828800" marR="0" lvl="3" indent="-317500" algn="l" rtl="0">
              <a:lnSpc>
                <a:spcPct val="115000"/>
              </a:lnSpc>
              <a:spcBef>
                <a:spcPts val="1600"/>
              </a:spcBef>
              <a:spcAft>
                <a:spcPts val="0"/>
              </a:spcAft>
              <a:buClr>
                <a:schemeClr val="dk1"/>
              </a:buClr>
              <a:buSzPts val="1400"/>
              <a:buFont typeface="Didact Gothic"/>
              <a:buNone/>
              <a:defRPr sz="1400" b="0" i="0" u="none" strike="noStrike" cap="none">
                <a:solidFill>
                  <a:schemeClr val="dk1"/>
                </a:solidFill>
                <a:latin typeface="Didact Gothic"/>
                <a:ea typeface="Didact Gothic"/>
                <a:cs typeface="Didact Gothic"/>
                <a:sym typeface="Didact Gothic"/>
              </a:defRPr>
            </a:lvl4pPr>
            <a:lvl5pPr marL="2286000" marR="0" lvl="4" indent="-317500" algn="l" rtl="0">
              <a:lnSpc>
                <a:spcPct val="115000"/>
              </a:lnSpc>
              <a:spcBef>
                <a:spcPts val="1600"/>
              </a:spcBef>
              <a:spcAft>
                <a:spcPts val="0"/>
              </a:spcAft>
              <a:buClr>
                <a:schemeClr val="dk1"/>
              </a:buClr>
              <a:buSzPts val="1400"/>
              <a:buFont typeface="Didact Gothic"/>
              <a:buNone/>
              <a:defRPr sz="1400" b="0" i="0" u="none" strike="noStrike" cap="none">
                <a:solidFill>
                  <a:schemeClr val="dk1"/>
                </a:solidFill>
                <a:latin typeface="Didact Gothic"/>
                <a:ea typeface="Didact Gothic"/>
                <a:cs typeface="Didact Gothic"/>
                <a:sym typeface="Didact Gothic"/>
              </a:defRPr>
            </a:lvl5pPr>
            <a:lvl6pPr marL="2743200" marR="0" lvl="5" indent="-317500" algn="l" rtl="0">
              <a:lnSpc>
                <a:spcPct val="115000"/>
              </a:lnSpc>
              <a:spcBef>
                <a:spcPts val="1600"/>
              </a:spcBef>
              <a:spcAft>
                <a:spcPts val="0"/>
              </a:spcAft>
              <a:buClr>
                <a:schemeClr val="dk1"/>
              </a:buClr>
              <a:buSzPts val="1400"/>
              <a:buFont typeface="Didact Gothic"/>
              <a:buNone/>
              <a:defRPr sz="1400" b="0" i="0" u="none" strike="noStrike" cap="none">
                <a:solidFill>
                  <a:schemeClr val="dk1"/>
                </a:solidFill>
                <a:latin typeface="Didact Gothic"/>
                <a:ea typeface="Didact Gothic"/>
                <a:cs typeface="Didact Gothic"/>
                <a:sym typeface="Didact Gothic"/>
              </a:defRPr>
            </a:lvl6pPr>
            <a:lvl7pPr marL="3200400" marR="0" lvl="6" indent="-317500" algn="l" rtl="0">
              <a:lnSpc>
                <a:spcPct val="115000"/>
              </a:lnSpc>
              <a:spcBef>
                <a:spcPts val="1600"/>
              </a:spcBef>
              <a:spcAft>
                <a:spcPts val="0"/>
              </a:spcAft>
              <a:buClr>
                <a:schemeClr val="dk1"/>
              </a:buClr>
              <a:buSzPts val="1400"/>
              <a:buFont typeface="Didact Gothic"/>
              <a:buNone/>
              <a:defRPr sz="1400" b="0" i="0" u="none" strike="noStrike" cap="none">
                <a:solidFill>
                  <a:schemeClr val="dk1"/>
                </a:solidFill>
                <a:latin typeface="Didact Gothic"/>
                <a:ea typeface="Didact Gothic"/>
                <a:cs typeface="Didact Gothic"/>
                <a:sym typeface="Didact Gothic"/>
              </a:defRPr>
            </a:lvl7pPr>
            <a:lvl8pPr marL="3657600" marR="0" lvl="7" indent="-317500" algn="l" rtl="0">
              <a:lnSpc>
                <a:spcPct val="115000"/>
              </a:lnSpc>
              <a:spcBef>
                <a:spcPts val="1600"/>
              </a:spcBef>
              <a:spcAft>
                <a:spcPts val="0"/>
              </a:spcAft>
              <a:buClr>
                <a:schemeClr val="dk1"/>
              </a:buClr>
              <a:buSzPts val="1400"/>
              <a:buFont typeface="Didact Gothic"/>
              <a:buNone/>
              <a:defRPr sz="1400" b="0" i="0" u="none" strike="noStrike" cap="none">
                <a:solidFill>
                  <a:schemeClr val="dk1"/>
                </a:solidFill>
                <a:latin typeface="Didact Gothic"/>
                <a:ea typeface="Didact Gothic"/>
                <a:cs typeface="Didact Gothic"/>
                <a:sym typeface="Didact Gothic"/>
              </a:defRPr>
            </a:lvl8pPr>
            <a:lvl9pPr marL="4114800" marR="0" lvl="8" indent="-317500" algn="l" rtl="0">
              <a:lnSpc>
                <a:spcPct val="115000"/>
              </a:lnSpc>
              <a:spcBef>
                <a:spcPts val="1600"/>
              </a:spcBef>
              <a:spcAft>
                <a:spcPts val="1600"/>
              </a:spcAft>
              <a:buClr>
                <a:schemeClr val="dk1"/>
              </a:buClr>
              <a:buSzPts val="1400"/>
              <a:buFont typeface="Didact Gothic"/>
              <a:buNone/>
              <a:defRPr sz="1400" b="0" i="0" u="none" strike="noStrike" cap="none">
                <a:solidFill>
                  <a:schemeClr val="dk1"/>
                </a:solidFill>
                <a:latin typeface="Didact Gothic"/>
                <a:ea typeface="Didact Gothic"/>
                <a:cs typeface="Didact Gothic"/>
                <a:sym typeface="Didact Gothic"/>
              </a:defRPr>
            </a:lvl9pPr>
          </a:lstStyle>
          <a:p>
            <a:pPr marL="882650" lvl="1" indent="-285750" algn="just" rtl="1">
              <a:spcBef>
                <a:spcPts val="500"/>
              </a:spcBef>
              <a:buFont typeface="Arial" panose="020B0604020202020204" pitchFamily="34" charset="0"/>
              <a:buChar char="•"/>
            </a:pPr>
            <a:r>
              <a:rPr lang="he-IL" dirty="0">
                <a:solidFill>
                  <a:schemeClr val="accent4"/>
                </a:solidFill>
                <a:latin typeface="David" panose="020E0502060401010101" pitchFamily="34" charset="-79"/>
                <a:cs typeface="David" panose="020E0502060401010101" pitchFamily="34" charset="-79"/>
              </a:rPr>
              <a:t>לדעת </a:t>
            </a:r>
            <a:r>
              <a:rPr lang="he-IL" dirty="0" err="1">
                <a:solidFill>
                  <a:schemeClr val="accent4"/>
                </a:solidFill>
                <a:latin typeface="David" panose="020E0502060401010101" pitchFamily="34" charset="-79"/>
                <a:cs typeface="David" panose="020E0502060401010101" pitchFamily="34" charset="-79"/>
              </a:rPr>
              <a:t>יסודני</a:t>
            </a:r>
            <a:r>
              <a:rPr lang="he-IL" dirty="0">
                <a:solidFill>
                  <a:schemeClr val="accent4"/>
                </a:solidFill>
                <a:latin typeface="David" panose="020E0502060401010101" pitchFamily="34" charset="-79"/>
                <a:cs typeface="David" panose="020E0502060401010101" pitchFamily="34" charset="-79"/>
              </a:rPr>
              <a:t>-קלאסי, אמונה בסיסית יכולה להיות מוצדקת רק אם היא עונה לפחות לאחד התנאים הבאים:</a:t>
            </a:r>
          </a:p>
          <a:p>
            <a:pPr marL="1600200" lvl="3" indent="-228600" algn="just" rtl="1">
              <a:lnSpc>
                <a:spcPct val="100000"/>
              </a:lnSpc>
              <a:spcBef>
                <a:spcPts val="0"/>
              </a:spcBef>
              <a:buFont typeface="+mj-lt"/>
              <a:buAutoNum type="romanLcPeriod"/>
            </a:pPr>
            <a:r>
              <a:rPr lang="he-IL" sz="1200" b="1" dirty="0">
                <a:effectLst/>
                <a:latin typeface="David" panose="020E0502060401010101" pitchFamily="34" charset="-79"/>
                <a:ea typeface="Calibri" panose="020F0502020204030204" pitchFamily="34" charset="0"/>
                <a:cs typeface="David" panose="020E0502060401010101" pitchFamily="34" charset="-79"/>
              </a:rPr>
              <a:t>ברורה מאליה (</a:t>
            </a:r>
            <a:r>
              <a:rPr lang="en-US" sz="1200" b="1" dirty="0">
                <a:effectLst/>
                <a:latin typeface="David" panose="020E0502060401010101" pitchFamily="34" charset="-79"/>
                <a:ea typeface="Calibri" panose="020F0502020204030204" pitchFamily="34" charset="0"/>
                <a:cs typeface="David" panose="020E0502060401010101" pitchFamily="34" charset="-79"/>
              </a:rPr>
              <a:t>Self Evident</a:t>
            </a:r>
            <a:r>
              <a:rPr lang="he-IL" sz="1200" b="1" dirty="0">
                <a:effectLst/>
                <a:latin typeface="David" panose="020E0502060401010101" pitchFamily="34" charset="-79"/>
                <a:ea typeface="Calibri" panose="020F0502020204030204" pitchFamily="34" charset="0"/>
                <a:cs typeface="David" panose="020E0502060401010101" pitchFamily="34" charset="-79"/>
              </a:rPr>
              <a:t>) –</a:t>
            </a:r>
            <a:r>
              <a:rPr lang="he-IL" sz="1200" dirty="0">
                <a:effectLst/>
                <a:latin typeface="David" panose="020E0502060401010101" pitchFamily="34" charset="-79"/>
                <a:ea typeface="Calibri" panose="020F0502020204030204" pitchFamily="34" charset="0"/>
                <a:cs typeface="David" panose="020E0502060401010101" pitchFamily="34" charset="-79"/>
              </a:rPr>
              <a:t> טענה שמספיק להבין אותה כדי לדעת שהיא נכונה. </a:t>
            </a:r>
            <a:endParaRPr lang="en-IL" sz="1100" dirty="0">
              <a:effectLst/>
              <a:latin typeface="David" panose="020E0502060401010101" pitchFamily="34" charset="-79"/>
              <a:ea typeface="Calibri" panose="020F0502020204030204" pitchFamily="34" charset="0"/>
              <a:cs typeface="David" panose="020E0502060401010101" pitchFamily="34" charset="-79"/>
            </a:endParaRPr>
          </a:p>
          <a:p>
            <a:pPr marL="2057400" lvl="4" indent="-228600" algn="just" rtl="1">
              <a:lnSpc>
                <a:spcPct val="100000"/>
              </a:lnSpc>
              <a:spcBef>
                <a:spcPts val="0"/>
              </a:spcBef>
              <a:buFont typeface="Courier New" panose="02070309020205020404" pitchFamily="49" charset="0"/>
              <a:buChar char="o"/>
            </a:pPr>
            <a:r>
              <a:rPr lang="he-IL" sz="1200" b="1" dirty="0">
                <a:effectLst/>
                <a:latin typeface="David" panose="020E0502060401010101" pitchFamily="34" charset="-79"/>
                <a:ea typeface="Calibri" panose="020F0502020204030204" pitchFamily="34" charset="0"/>
                <a:cs typeface="David" panose="020E0502060401010101" pitchFamily="34" charset="-79"/>
              </a:rPr>
              <a:t>דוגמאות:</a:t>
            </a:r>
            <a:r>
              <a:rPr lang="he-IL" sz="1200" dirty="0">
                <a:effectLst/>
                <a:latin typeface="David" panose="020E0502060401010101" pitchFamily="34" charset="-79"/>
                <a:ea typeface="Calibri" panose="020F0502020204030204" pitchFamily="34" charset="0"/>
                <a:cs typeface="David" panose="020E0502060401010101" pitchFamily="34" charset="-79"/>
              </a:rPr>
              <a:t> 1+2=3,  אין גבר שהוא גם נשוי וגם לא נשוי, בעבור כל טענה </a:t>
            </a:r>
            <a:r>
              <a:rPr lang="en-US" sz="1200" dirty="0">
                <a:effectLst/>
                <a:latin typeface="David" panose="020E0502060401010101" pitchFamily="34" charset="-79"/>
                <a:ea typeface="Calibri" panose="020F0502020204030204" pitchFamily="34" charset="0"/>
                <a:cs typeface="David" panose="020E0502060401010101" pitchFamily="34" charset="-79"/>
              </a:rPr>
              <a:t>p</a:t>
            </a:r>
            <a:r>
              <a:rPr lang="he-IL" sz="1200" dirty="0">
                <a:effectLst/>
                <a:latin typeface="David" panose="020E0502060401010101" pitchFamily="34" charset="-79"/>
                <a:ea typeface="Calibri" panose="020F0502020204030204" pitchFamily="34" charset="0"/>
                <a:cs typeface="David" panose="020E0502060401010101" pitchFamily="34" charset="-79"/>
              </a:rPr>
              <a:t>, החיבור של הטענה עם שלילתה הוא שקרי. </a:t>
            </a:r>
            <a:endParaRPr lang="en-IL" sz="1100" dirty="0">
              <a:effectLst/>
              <a:latin typeface="David" panose="020E0502060401010101" pitchFamily="34" charset="-79"/>
              <a:ea typeface="Calibri" panose="020F0502020204030204" pitchFamily="34" charset="0"/>
              <a:cs typeface="David" panose="020E0502060401010101" pitchFamily="34" charset="-79"/>
            </a:endParaRPr>
          </a:p>
          <a:p>
            <a:pPr marL="1600200" lvl="3" indent="-228600" algn="just" rtl="1">
              <a:lnSpc>
                <a:spcPct val="100000"/>
              </a:lnSpc>
              <a:spcBef>
                <a:spcPts val="0"/>
              </a:spcBef>
              <a:buFont typeface="+mj-lt"/>
              <a:buAutoNum type="romanLcPeriod"/>
            </a:pPr>
            <a:r>
              <a:rPr lang="he-IL" sz="1200" b="1" dirty="0">
                <a:effectLst/>
                <a:latin typeface="David" panose="020E0502060401010101" pitchFamily="34" charset="-79"/>
                <a:ea typeface="Calibri" panose="020F0502020204030204" pitchFamily="34" charset="0"/>
                <a:cs typeface="David" panose="020E0502060401010101" pitchFamily="34" charset="-79"/>
              </a:rPr>
              <a:t>נתונה לחושים –  </a:t>
            </a:r>
            <a:r>
              <a:rPr lang="he-IL" sz="1200" dirty="0">
                <a:effectLst/>
                <a:latin typeface="David" panose="020E0502060401010101" pitchFamily="34" charset="-79"/>
                <a:ea typeface="Calibri" panose="020F0502020204030204" pitchFamily="34" charset="0"/>
                <a:cs typeface="David" panose="020E0502060401010101" pitchFamily="34" charset="-79"/>
              </a:rPr>
              <a:t>טענה שדרך החושים אנו יודעים שהיא נכונה.</a:t>
            </a:r>
            <a:r>
              <a:rPr lang="he-IL" sz="1200" b="1" dirty="0">
                <a:effectLst/>
                <a:latin typeface="David" panose="020E0502060401010101" pitchFamily="34" charset="-79"/>
                <a:ea typeface="Calibri" panose="020F0502020204030204" pitchFamily="34" charset="0"/>
                <a:cs typeface="David" panose="020E0502060401010101" pitchFamily="34" charset="-79"/>
              </a:rPr>
              <a:t> </a:t>
            </a:r>
            <a:endParaRPr lang="en-IL" sz="1100" dirty="0">
              <a:effectLst/>
              <a:latin typeface="David" panose="020E0502060401010101" pitchFamily="34" charset="-79"/>
              <a:ea typeface="Calibri" panose="020F0502020204030204" pitchFamily="34" charset="0"/>
              <a:cs typeface="David" panose="020E0502060401010101" pitchFamily="34" charset="-79"/>
            </a:endParaRPr>
          </a:p>
          <a:p>
            <a:pPr marL="2057400" lvl="4" indent="-228600" algn="just" rtl="1">
              <a:lnSpc>
                <a:spcPct val="100000"/>
              </a:lnSpc>
              <a:spcBef>
                <a:spcPts val="0"/>
              </a:spcBef>
              <a:buFont typeface="Courier New" panose="02070309020205020404" pitchFamily="49" charset="0"/>
              <a:buChar char="o"/>
            </a:pPr>
            <a:r>
              <a:rPr lang="he-IL" sz="1200" b="1" dirty="0">
                <a:effectLst/>
                <a:latin typeface="David" panose="020E0502060401010101" pitchFamily="34" charset="-79"/>
                <a:ea typeface="Calibri" panose="020F0502020204030204" pitchFamily="34" charset="0"/>
                <a:cs typeface="David" panose="020E0502060401010101" pitchFamily="34" charset="-79"/>
              </a:rPr>
              <a:t>דוגמאות:</a:t>
            </a:r>
            <a:r>
              <a:rPr lang="he-IL" sz="1200" dirty="0">
                <a:effectLst/>
                <a:latin typeface="David" panose="020E0502060401010101" pitchFamily="34" charset="-79"/>
                <a:ea typeface="Calibri" panose="020F0502020204030204" pitchFamily="34" charset="0"/>
                <a:cs typeface="David" panose="020E0502060401010101" pitchFamily="34" charset="-79"/>
              </a:rPr>
              <a:t> אני רואה ירוק.</a:t>
            </a:r>
            <a:endParaRPr lang="en-IL" sz="1100" dirty="0">
              <a:effectLst/>
              <a:latin typeface="David" panose="020E0502060401010101" pitchFamily="34" charset="-79"/>
              <a:ea typeface="Calibri" panose="020F0502020204030204" pitchFamily="34" charset="0"/>
              <a:cs typeface="David" panose="020E0502060401010101" pitchFamily="34" charset="-79"/>
            </a:endParaRPr>
          </a:p>
          <a:p>
            <a:pPr marL="1600200" lvl="3" indent="-228600" algn="just" rtl="1">
              <a:lnSpc>
                <a:spcPct val="100000"/>
              </a:lnSpc>
              <a:spcBef>
                <a:spcPts val="0"/>
              </a:spcBef>
              <a:buFont typeface="+mj-lt"/>
              <a:buAutoNum type="romanLcPeriod"/>
            </a:pPr>
            <a:r>
              <a:rPr lang="he-IL" sz="1200" b="1" dirty="0">
                <a:effectLst/>
                <a:latin typeface="David" panose="020E0502060401010101" pitchFamily="34" charset="-79"/>
                <a:ea typeface="Calibri" panose="020F0502020204030204" pitchFamily="34" charset="0"/>
                <a:cs typeface="David" panose="020E0502060401010101" pitchFamily="34" charset="-79"/>
              </a:rPr>
              <a:t>מושרשת –</a:t>
            </a:r>
            <a:r>
              <a:rPr lang="he-IL" sz="1200" dirty="0">
                <a:effectLst/>
                <a:latin typeface="David" panose="020E0502060401010101" pitchFamily="34" charset="-79"/>
                <a:ea typeface="Calibri" panose="020F0502020204030204" pitchFamily="34" charset="0"/>
                <a:cs typeface="David" panose="020E0502060401010101" pitchFamily="34" charset="-79"/>
              </a:rPr>
              <a:t> טענה שעצם האמונה בה הופכת אותה לנכונה. </a:t>
            </a:r>
            <a:endParaRPr lang="en-IL" sz="1100" dirty="0">
              <a:effectLst/>
              <a:latin typeface="David" panose="020E0502060401010101" pitchFamily="34" charset="-79"/>
              <a:ea typeface="Calibri" panose="020F0502020204030204" pitchFamily="34" charset="0"/>
              <a:cs typeface="David" panose="020E0502060401010101" pitchFamily="34" charset="-79"/>
            </a:endParaRPr>
          </a:p>
          <a:p>
            <a:pPr marL="2057400" lvl="4" indent="-228600" algn="just" rtl="1">
              <a:lnSpc>
                <a:spcPct val="100000"/>
              </a:lnSpc>
              <a:spcBef>
                <a:spcPts val="0"/>
              </a:spcBef>
              <a:spcAft>
                <a:spcPts val="800"/>
              </a:spcAft>
              <a:buFont typeface="Courier New" panose="02070309020205020404" pitchFamily="49" charset="0"/>
              <a:buChar char="o"/>
            </a:pPr>
            <a:r>
              <a:rPr lang="he-IL" sz="1200" b="1" dirty="0">
                <a:effectLst/>
                <a:latin typeface="David" panose="020E0502060401010101" pitchFamily="34" charset="-79"/>
                <a:ea typeface="Calibri" panose="020F0502020204030204" pitchFamily="34" charset="0"/>
                <a:cs typeface="David" panose="020E0502060401010101" pitchFamily="34" charset="-79"/>
              </a:rPr>
              <a:t>דוגמא: </a:t>
            </a:r>
            <a:r>
              <a:rPr lang="he-IL" sz="1200" dirty="0">
                <a:effectLst/>
                <a:latin typeface="David" panose="020E0502060401010101" pitchFamily="34" charset="-79"/>
                <a:ea typeface="Calibri" panose="020F0502020204030204" pitchFamily="34" charset="0"/>
                <a:cs typeface="David" panose="020E0502060401010101" pitchFamily="34" charset="-79"/>
              </a:rPr>
              <a:t>אני חושב משמע אני קיים, כואב לי. </a:t>
            </a:r>
          </a:p>
          <a:p>
            <a:pPr marL="742950" lvl="1" indent="-285750" algn="just" rtl="1">
              <a:lnSpc>
                <a:spcPct val="100000"/>
              </a:lnSpc>
              <a:spcBef>
                <a:spcPts val="0"/>
              </a:spcBef>
              <a:spcAft>
                <a:spcPts val="800"/>
              </a:spcAft>
              <a:buFont typeface="Arial" panose="020B0604020202020204" pitchFamily="34" charset="0"/>
              <a:buChar char="•"/>
            </a:pPr>
            <a:r>
              <a:rPr lang="he-IL" dirty="0">
                <a:solidFill>
                  <a:schemeClr val="accent4"/>
                </a:solidFill>
                <a:latin typeface="David" panose="020E0502060401010101" pitchFamily="34" charset="-79"/>
                <a:cs typeface="David" panose="020E0502060401010101" pitchFamily="34" charset="-79"/>
              </a:rPr>
              <a:t>העמדה </a:t>
            </a:r>
            <a:r>
              <a:rPr lang="he-IL" dirty="0" err="1">
                <a:solidFill>
                  <a:schemeClr val="accent4"/>
                </a:solidFill>
                <a:latin typeface="David" panose="020E0502060401010101" pitchFamily="34" charset="-79"/>
                <a:cs typeface="David" panose="020E0502060401010101" pitchFamily="34" charset="-79"/>
              </a:rPr>
              <a:t>היסודנית</a:t>
            </a:r>
            <a:r>
              <a:rPr lang="he-IL" dirty="0">
                <a:solidFill>
                  <a:schemeClr val="accent4"/>
                </a:solidFill>
                <a:latin typeface="David" panose="020E0502060401010101" pitchFamily="34" charset="-79"/>
                <a:cs typeface="David" panose="020E0502060401010101" pitchFamily="34" charset="-79"/>
              </a:rPr>
              <a:t>-הקלאסית:</a:t>
            </a:r>
          </a:p>
          <a:p>
            <a:pPr marL="1257300" lvl="2" indent="-342900" algn="just" rtl="1">
              <a:lnSpc>
                <a:spcPct val="100000"/>
              </a:lnSpc>
              <a:spcBef>
                <a:spcPts val="0"/>
              </a:spcBef>
              <a:buFont typeface="+mj-lt"/>
              <a:buAutoNum type="arabicPeriod"/>
            </a:pPr>
            <a:r>
              <a:rPr lang="he-IL" sz="1200" dirty="0">
                <a:latin typeface="David" panose="020E0502060401010101" pitchFamily="34" charset="-79"/>
                <a:ea typeface="Calibri" panose="020F0502020204030204" pitchFamily="34" charset="0"/>
                <a:cs typeface="David" panose="020E0502060401010101" pitchFamily="34" charset="-79"/>
              </a:rPr>
              <a:t>בכל מבנה-תבוני רציונלי יש מערכת האמנות בסיסיות – טענות אשר לא התקבלו על בסיס האמנות אחרות. </a:t>
            </a:r>
            <a:endParaRPr lang="en-IL" sz="1200" dirty="0">
              <a:latin typeface="David" panose="020E0502060401010101" pitchFamily="34" charset="-79"/>
              <a:ea typeface="Calibri" panose="020F0502020204030204" pitchFamily="34" charset="0"/>
              <a:cs typeface="David" panose="020E0502060401010101" pitchFamily="34" charset="-79"/>
            </a:endParaRPr>
          </a:p>
          <a:p>
            <a:pPr marL="1257300" lvl="2" indent="-342900" algn="just" rtl="1">
              <a:lnSpc>
                <a:spcPct val="100000"/>
              </a:lnSpc>
              <a:spcBef>
                <a:spcPts val="0"/>
              </a:spcBef>
              <a:buFont typeface="+mj-lt"/>
              <a:buAutoNum type="arabicPeriod"/>
            </a:pPr>
            <a:r>
              <a:rPr lang="he-IL" sz="1200" dirty="0">
                <a:latin typeface="David" panose="020E0502060401010101" pitchFamily="34" charset="-79"/>
                <a:ea typeface="Calibri" panose="020F0502020204030204" pitchFamily="34" charset="0"/>
                <a:cs typeface="David" panose="020E0502060401010101" pitchFamily="34" charset="-79"/>
              </a:rPr>
              <a:t>במבנה-תבוני רציונלי האמנות בלתי בסיסיות נתמכות באופן פרופורציונלי ליסודות. </a:t>
            </a:r>
            <a:endParaRPr lang="en-IL" sz="1200" dirty="0">
              <a:latin typeface="David" panose="020E0502060401010101" pitchFamily="34" charset="-79"/>
              <a:ea typeface="Calibri" panose="020F0502020204030204" pitchFamily="34" charset="0"/>
              <a:cs typeface="David" panose="020E0502060401010101" pitchFamily="34" charset="-79"/>
            </a:endParaRPr>
          </a:p>
          <a:p>
            <a:pPr marL="1257300" lvl="2" indent="-342900" algn="just" rtl="1">
              <a:lnSpc>
                <a:spcPct val="100000"/>
              </a:lnSpc>
              <a:spcBef>
                <a:spcPts val="0"/>
              </a:spcBef>
              <a:spcAft>
                <a:spcPts val="800"/>
              </a:spcAft>
              <a:buFont typeface="+mj-lt"/>
              <a:buAutoNum type="arabicPeriod"/>
            </a:pPr>
            <a:r>
              <a:rPr lang="he-IL" sz="1200" dirty="0">
                <a:latin typeface="David" panose="020E0502060401010101" pitchFamily="34" charset="-79"/>
                <a:ea typeface="Calibri" panose="020F0502020204030204" pitchFamily="34" charset="0"/>
                <a:cs typeface="David" panose="020E0502060401010101" pitchFamily="34" charset="-79"/>
              </a:rPr>
              <a:t>במבנה-תבוני רציונלי האמנות בסיסיות יהיו או ברורות-מאליהן או מושרות או נתונות לחושים. </a:t>
            </a:r>
            <a:endParaRPr lang="en-IL" sz="1200" dirty="0">
              <a:latin typeface="David" panose="020E0502060401010101" pitchFamily="34" charset="-79"/>
              <a:ea typeface="Calibri" panose="020F0502020204030204" pitchFamily="34" charset="0"/>
              <a:cs typeface="David" panose="020E0502060401010101" pitchFamily="34" charset="-79"/>
            </a:endParaRPr>
          </a:p>
          <a:p>
            <a:pPr marL="685800" lvl="1" indent="-228600" algn="just" rtl="1">
              <a:lnSpc>
                <a:spcPct val="100000"/>
              </a:lnSpc>
              <a:spcBef>
                <a:spcPts val="0"/>
              </a:spcBef>
              <a:spcAft>
                <a:spcPts val="800"/>
              </a:spcAft>
              <a:buFont typeface="Courier New" panose="02070309020205020404" pitchFamily="49" charset="0"/>
              <a:buChar char="o"/>
            </a:pPr>
            <a:endParaRPr lang="en-IL" sz="1100" dirty="0">
              <a:effectLst/>
              <a:latin typeface="David" panose="020E0502060401010101" pitchFamily="34" charset="-79"/>
              <a:ea typeface="Calibri" panose="020F0502020204030204" pitchFamily="34" charset="0"/>
              <a:cs typeface="David" panose="020E0502060401010101" pitchFamily="34" charset="-79"/>
            </a:endParaRPr>
          </a:p>
        </p:txBody>
      </p:sp>
    </p:spTree>
    <p:extLst>
      <p:ext uri="{BB962C8B-B14F-4D97-AF65-F5344CB8AC3E}">
        <p14:creationId xmlns:p14="http://schemas.microsoft.com/office/powerpoint/2010/main" val="3478070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5CD9E-806A-3A02-CDF5-E12BC64A2259}"/>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22B4519D-2161-71F6-81C5-12D17B16F895}"/>
              </a:ext>
            </a:extLst>
          </p:cNvPr>
          <p:cNvSpPr>
            <a:spLocks noGrp="1"/>
          </p:cNvSpPr>
          <p:nvPr>
            <p:ph type="ctrTitle"/>
          </p:nvPr>
        </p:nvSpPr>
        <p:spPr/>
        <p:txBody>
          <a:bodyPr/>
          <a:lstStyle/>
          <a:p>
            <a:r>
              <a:rPr lang="he-IL" dirty="0">
                <a:latin typeface="David" panose="020E0502060401010101" pitchFamily="34" charset="-79"/>
                <a:cs typeface="David" panose="020E0502060401010101" pitchFamily="34" charset="-79"/>
              </a:rPr>
              <a:t>חלק ב'</a:t>
            </a:r>
            <a:endParaRPr lang="en-IL" dirty="0">
              <a:latin typeface="David" panose="020E0502060401010101" pitchFamily="34" charset="-79"/>
              <a:cs typeface="David" panose="020E0502060401010101" pitchFamily="34" charset="-79"/>
            </a:endParaRPr>
          </a:p>
        </p:txBody>
      </p:sp>
      <p:sp>
        <p:nvSpPr>
          <p:cNvPr id="3" name="כותרת משנה 2">
            <a:extLst>
              <a:ext uri="{FF2B5EF4-FFF2-40B4-BE49-F238E27FC236}">
                <a16:creationId xmlns:a16="http://schemas.microsoft.com/office/drawing/2014/main" id="{D7A15654-3E04-B5BF-DBB0-4B90DB8AC69C}"/>
              </a:ext>
            </a:extLst>
          </p:cNvPr>
          <p:cNvSpPr>
            <a:spLocks noGrp="1"/>
          </p:cNvSpPr>
          <p:nvPr>
            <p:ph type="subTitle" idx="1"/>
          </p:nvPr>
        </p:nvSpPr>
        <p:spPr/>
        <p:txBody>
          <a:bodyPr/>
          <a:lstStyle/>
          <a:p>
            <a:r>
              <a:rPr lang="he-IL" dirty="0">
                <a:latin typeface="David" panose="020E0502060401010101" pitchFamily="34" charset="-79"/>
                <a:cs typeface="David" panose="020E0502060401010101" pitchFamily="34" charset="-79"/>
              </a:rPr>
              <a:t>אפיסטמולוגיה רפורמיסטית</a:t>
            </a:r>
            <a:endParaRPr lang="en-IL"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0639464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5">
          <a:extLst>
            <a:ext uri="{FF2B5EF4-FFF2-40B4-BE49-F238E27FC236}">
              <a16:creationId xmlns:a16="http://schemas.microsoft.com/office/drawing/2014/main" id="{3DF1B032-EAC2-88EF-C5A0-95727048FC12}"/>
            </a:ext>
          </a:extLst>
        </p:cNvPr>
        <p:cNvGrpSpPr/>
        <p:nvPr/>
      </p:nvGrpSpPr>
      <p:grpSpPr>
        <a:xfrm>
          <a:off x="0" y="0"/>
          <a:ext cx="0" cy="0"/>
          <a:chOff x="0" y="0"/>
          <a:chExt cx="0" cy="0"/>
        </a:xfrm>
      </p:grpSpPr>
      <p:sp>
        <p:nvSpPr>
          <p:cNvPr id="16" name="תיבת טקסט 15">
            <a:extLst>
              <a:ext uri="{FF2B5EF4-FFF2-40B4-BE49-F238E27FC236}">
                <a16:creationId xmlns:a16="http://schemas.microsoft.com/office/drawing/2014/main" id="{A6E20E58-6E9F-07DA-8839-B85ABC923659}"/>
              </a:ext>
            </a:extLst>
          </p:cNvPr>
          <p:cNvSpPr txBox="1"/>
          <p:nvPr/>
        </p:nvSpPr>
        <p:spPr>
          <a:xfrm>
            <a:off x="5588266" y="4153249"/>
            <a:ext cx="2568546" cy="523220"/>
          </a:xfrm>
          <a:prstGeom prst="rect">
            <a:avLst/>
          </a:prstGeom>
          <a:noFill/>
        </p:spPr>
        <p:txBody>
          <a:bodyPr wrap="square" rtlCol="0">
            <a:spAutoFit/>
          </a:bodyPr>
          <a:lstStyle/>
          <a:p>
            <a:pPr algn="ctr" rtl="1"/>
            <a:r>
              <a:rPr lang="he-IL" dirty="0">
                <a:solidFill>
                  <a:schemeClr val="accent6"/>
                </a:solidFill>
                <a:latin typeface="David" panose="020E0502060401010101" pitchFamily="34" charset="-79"/>
                <a:cs typeface="David" panose="020E0502060401010101" pitchFamily="34" charset="-79"/>
              </a:rPr>
              <a:t>ז'אן קלווין </a:t>
            </a:r>
          </a:p>
          <a:p>
            <a:pPr algn="ctr" rtl="1"/>
            <a:r>
              <a:rPr lang="he-IL" dirty="0">
                <a:solidFill>
                  <a:schemeClr val="accent6"/>
                </a:solidFill>
                <a:latin typeface="David" panose="020E0502060401010101" pitchFamily="34" charset="-79"/>
                <a:cs typeface="David" panose="020E0502060401010101" pitchFamily="34" charset="-79"/>
              </a:rPr>
              <a:t>(1509-1564)</a:t>
            </a:r>
            <a:endParaRPr lang="en-US" dirty="0">
              <a:solidFill>
                <a:schemeClr val="accent6"/>
              </a:solidFill>
              <a:latin typeface="David" panose="020E0502060401010101" pitchFamily="34" charset="-79"/>
              <a:cs typeface="David" panose="020E0502060401010101" pitchFamily="34" charset="-79"/>
            </a:endParaRPr>
          </a:p>
        </p:txBody>
      </p:sp>
      <p:sp>
        <p:nvSpPr>
          <p:cNvPr id="10" name="Google Shape;1458;p42">
            <a:extLst>
              <a:ext uri="{FF2B5EF4-FFF2-40B4-BE49-F238E27FC236}">
                <a16:creationId xmlns:a16="http://schemas.microsoft.com/office/drawing/2014/main" id="{6F9519F6-4A28-0244-8235-494F84DD3F71}"/>
              </a:ext>
            </a:extLst>
          </p:cNvPr>
          <p:cNvSpPr txBox="1">
            <a:spLocks noGrp="1"/>
          </p:cNvSpPr>
          <p:nvPr>
            <p:ph type="title"/>
          </p:nvPr>
        </p:nvSpPr>
        <p:spPr>
          <a:xfrm>
            <a:off x="294251" y="1426149"/>
            <a:ext cx="4454700" cy="1111800"/>
          </a:xfrm>
          <a:prstGeom prst="rect">
            <a:avLst/>
          </a:prstGeom>
        </p:spPr>
        <p:txBody>
          <a:bodyPr spcFirstLastPara="1" wrap="square" lIns="91425" tIns="91425" rIns="91425" bIns="91425" anchor="b" anchorCtr="0">
            <a:noAutofit/>
          </a:bodyPr>
          <a:lstStyle/>
          <a:p>
            <a:pPr marL="0" lvl="0" indent="0" algn="ctr" rtl="1">
              <a:spcBef>
                <a:spcPts val="0"/>
              </a:spcBef>
              <a:spcAft>
                <a:spcPts val="0"/>
              </a:spcAft>
              <a:buNone/>
            </a:pPr>
            <a:r>
              <a:rPr lang="he-IL" dirty="0">
                <a:solidFill>
                  <a:schemeClr val="tx1"/>
                </a:solidFill>
                <a:latin typeface="David" panose="020E0502060401010101" pitchFamily="34" charset="-79"/>
                <a:cs typeface="David" panose="020E0502060401010101" pitchFamily="34" charset="-79"/>
              </a:rPr>
              <a:t>העמדה הרפורמיסטית/קלוויניסטית</a:t>
            </a:r>
          </a:p>
        </p:txBody>
      </p:sp>
      <p:sp>
        <p:nvSpPr>
          <p:cNvPr id="11" name="Google Shape;1458;p42">
            <a:extLst>
              <a:ext uri="{FF2B5EF4-FFF2-40B4-BE49-F238E27FC236}">
                <a16:creationId xmlns:a16="http://schemas.microsoft.com/office/drawing/2014/main" id="{9AD2311E-642C-BCE9-1EBA-1B46B8E57A50}"/>
              </a:ext>
            </a:extLst>
          </p:cNvPr>
          <p:cNvSpPr txBox="1">
            <a:spLocks/>
          </p:cNvSpPr>
          <p:nvPr/>
        </p:nvSpPr>
        <p:spPr>
          <a:xfrm>
            <a:off x="0" y="2149820"/>
            <a:ext cx="4685262" cy="11118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434343"/>
              </a:buClr>
              <a:buSzPts val="12000"/>
              <a:buFont typeface="Staatliches"/>
              <a:buNone/>
              <a:defRPr sz="3600" b="0" i="0" u="none" strike="noStrike" cap="none">
                <a:solidFill>
                  <a:srgbClr val="434343"/>
                </a:solidFill>
                <a:latin typeface="Staatliches"/>
                <a:ea typeface="Staatliches"/>
                <a:cs typeface="Staatliches"/>
                <a:sym typeface="Staatliches"/>
              </a:defRPr>
            </a:lvl1pPr>
            <a:lvl2pPr marR="0" lvl="1" algn="ctr" rtl="0">
              <a:lnSpc>
                <a:spcPct val="100000"/>
              </a:lnSpc>
              <a:spcBef>
                <a:spcPts val="0"/>
              </a:spcBef>
              <a:spcAft>
                <a:spcPts val="0"/>
              </a:spcAft>
              <a:buClr>
                <a:srgbClr val="434343"/>
              </a:buClr>
              <a:buSzPts val="12000"/>
              <a:buFont typeface="Staatliches"/>
              <a:buNone/>
              <a:defRPr sz="12000" b="0" i="0" u="none" strike="noStrike" cap="none">
                <a:solidFill>
                  <a:srgbClr val="434343"/>
                </a:solidFill>
                <a:latin typeface="Staatliches"/>
                <a:ea typeface="Staatliches"/>
                <a:cs typeface="Staatliches"/>
                <a:sym typeface="Staatliches"/>
              </a:defRPr>
            </a:lvl2pPr>
            <a:lvl3pPr marR="0" lvl="2" algn="ctr" rtl="0">
              <a:lnSpc>
                <a:spcPct val="100000"/>
              </a:lnSpc>
              <a:spcBef>
                <a:spcPts val="0"/>
              </a:spcBef>
              <a:spcAft>
                <a:spcPts val="0"/>
              </a:spcAft>
              <a:buClr>
                <a:srgbClr val="434343"/>
              </a:buClr>
              <a:buSzPts val="12000"/>
              <a:buFont typeface="Staatliches"/>
              <a:buNone/>
              <a:defRPr sz="12000" b="0" i="0" u="none" strike="noStrike" cap="none">
                <a:solidFill>
                  <a:srgbClr val="434343"/>
                </a:solidFill>
                <a:latin typeface="Staatliches"/>
                <a:ea typeface="Staatliches"/>
                <a:cs typeface="Staatliches"/>
                <a:sym typeface="Staatliches"/>
              </a:defRPr>
            </a:lvl3pPr>
            <a:lvl4pPr marR="0" lvl="3" algn="ctr" rtl="0">
              <a:lnSpc>
                <a:spcPct val="100000"/>
              </a:lnSpc>
              <a:spcBef>
                <a:spcPts val="0"/>
              </a:spcBef>
              <a:spcAft>
                <a:spcPts val="0"/>
              </a:spcAft>
              <a:buClr>
                <a:srgbClr val="434343"/>
              </a:buClr>
              <a:buSzPts val="12000"/>
              <a:buFont typeface="Staatliches"/>
              <a:buNone/>
              <a:defRPr sz="12000" b="0" i="0" u="none" strike="noStrike" cap="none">
                <a:solidFill>
                  <a:srgbClr val="434343"/>
                </a:solidFill>
                <a:latin typeface="Staatliches"/>
                <a:ea typeface="Staatliches"/>
                <a:cs typeface="Staatliches"/>
                <a:sym typeface="Staatliches"/>
              </a:defRPr>
            </a:lvl4pPr>
            <a:lvl5pPr marR="0" lvl="4" algn="ctr" rtl="0">
              <a:lnSpc>
                <a:spcPct val="100000"/>
              </a:lnSpc>
              <a:spcBef>
                <a:spcPts val="0"/>
              </a:spcBef>
              <a:spcAft>
                <a:spcPts val="0"/>
              </a:spcAft>
              <a:buClr>
                <a:srgbClr val="434343"/>
              </a:buClr>
              <a:buSzPts val="12000"/>
              <a:buFont typeface="Staatliches"/>
              <a:buNone/>
              <a:defRPr sz="12000" b="0" i="0" u="none" strike="noStrike" cap="none">
                <a:solidFill>
                  <a:srgbClr val="434343"/>
                </a:solidFill>
                <a:latin typeface="Staatliches"/>
                <a:ea typeface="Staatliches"/>
                <a:cs typeface="Staatliches"/>
                <a:sym typeface="Staatliches"/>
              </a:defRPr>
            </a:lvl5pPr>
            <a:lvl6pPr marR="0" lvl="5" algn="ctr" rtl="0">
              <a:lnSpc>
                <a:spcPct val="100000"/>
              </a:lnSpc>
              <a:spcBef>
                <a:spcPts val="0"/>
              </a:spcBef>
              <a:spcAft>
                <a:spcPts val="0"/>
              </a:spcAft>
              <a:buClr>
                <a:srgbClr val="434343"/>
              </a:buClr>
              <a:buSzPts val="12000"/>
              <a:buFont typeface="Staatliches"/>
              <a:buNone/>
              <a:defRPr sz="12000" b="0" i="0" u="none" strike="noStrike" cap="none">
                <a:solidFill>
                  <a:srgbClr val="434343"/>
                </a:solidFill>
                <a:latin typeface="Staatliches"/>
                <a:ea typeface="Staatliches"/>
                <a:cs typeface="Staatliches"/>
                <a:sym typeface="Staatliches"/>
              </a:defRPr>
            </a:lvl6pPr>
            <a:lvl7pPr marR="0" lvl="6" algn="ctr" rtl="0">
              <a:lnSpc>
                <a:spcPct val="100000"/>
              </a:lnSpc>
              <a:spcBef>
                <a:spcPts val="0"/>
              </a:spcBef>
              <a:spcAft>
                <a:spcPts val="0"/>
              </a:spcAft>
              <a:buClr>
                <a:srgbClr val="434343"/>
              </a:buClr>
              <a:buSzPts val="12000"/>
              <a:buFont typeface="Staatliches"/>
              <a:buNone/>
              <a:defRPr sz="12000" b="0" i="0" u="none" strike="noStrike" cap="none">
                <a:solidFill>
                  <a:srgbClr val="434343"/>
                </a:solidFill>
                <a:latin typeface="Staatliches"/>
                <a:ea typeface="Staatliches"/>
                <a:cs typeface="Staatliches"/>
                <a:sym typeface="Staatliches"/>
              </a:defRPr>
            </a:lvl7pPr>
            <a:lvl8pPr marR="0" lvl="7" algn="ctr" rtl="0">
              <a:lnSpc>
                <a:spcPct val="100000"/>
              </a:lnSpc>
              <a:spcBef>
                <a:spcPts val="0"/>
              </a:spcBef>
              <a:spcAft>
                <a:spcPts val="0"/>
              </a:spcAft>
              <a:buClr>
                <a:srgbClr val="434343"/>
              </a:buClr>
              <a:buSzPts val="12000"/>
              <a:buFont typeface="Staatliches"/>
              <a:buNone/>
              <a:defRPr sz="12000" b="0" i="0" u="none" strike="noStrike" cap="none">
                <a:solidFill>
                  <a:srgbClr val="434343"/>
                </a:solidFill>
                <a:latin typeface="Staatliches"/>
                <a:ea typeface="Staatliches"/>
                <a:cs typeface="Staatliches"/>
                <a:sym typeface="Staatliches"/>
              </a:defRPr>
            </a:lvl8pPr>
            <a:lvl9pPr marR="0" lvl="8" algn="ctr" rtl="0">
              <a:lnSpc>
                <a:spcPct val="100000"/>
              </a:lnSpc>
              <a:spcBef>
                <a:spcPts val="0"/>
              </a:spcBef>
              <a:spcAft>
                <a:spcPts val="0"/>
              </a:spcAft>
              <a:buClr>
                <a:srgbClr val="434343"/>
              </a:buClr>
              <a:buSzPts val="12000"/>
              <a:buFont typeface="Staatliches"/>
              <a:buNone/>
              <a:defRPr sz="12000" b="0" i="0" u="none" strike="noStrike" cap="none">
                <a:solidFill>
                  <a:srgbClr val="434343"/>
                </a:solidFill>
                <a:latin typeface="Staatliches"/>
                <a:ea typeface="Staatliches"/>
                <a:cs typeface="Staatliches"/>
                <a:sym typeface="Staatliches"/>
              </a:defRPr>
            </a:lvl9pPr>
          </a:lstStyle>
          <a:p>
            <a:pPr rtl="1"/>
            <a:endParaRPr lang="he-IL" sz="2400" dirty="0">
              <a:solidFill>
                <a:schemeClr val="tx1"/>
              </a:solidFill>
              <a:latin typeface="David" panose="020E0502060401010101" pitchFamily="34" charset="-79"/>
              <a:cs typeface="David" panose="020E0502060401010101" pitchFamily="34" charset="-79"/>
            </a:endParaRPr>
          </a:p>
        </p:txBody>
      </p:sp>
      <p:sp>
        <p:nvSpPr>
          <p:cNvPr id="337" name="Google Shape;337;p46">
            <a:extLst>
              <a:ext uri="{FF2B5EF4-FFF2-40B4-BE49-F238E27FC236}">
                <a16:creationId xmlns:a16="http://schemas.microsoft.com/office/drawing/2014/main" id="{36BDD62C-D09D-57BA-7584-DFD81DE4B970}"/>
              </a:ext>
            </a:extLst>
          </p:cNvPr>
          <p:cNvSpPr txBox="1">
            <a:spLocks/>
          </p:cNvSpPr>
          <p:nvPr/>
        </p:nvSpPr>
        <p:spPr>
          <a:xfrm>
            <a:off x="199128" y="2711743"/>
            <a:ext cx="4383548" cy="2104155"/>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rtl="1"/>
            <a:r>
              <a:rPr lang="he-IL" sz="1300" dirty="0">
                <a:latin typeface="David" panose="020E0502060401010101" pitchFamily="34" charset="-79"/>
                <a:cs typeface="David" panose="020E0502060401010101" pitchFamily="34" charset="-79"/>
              </a:rPr>
              <a:t>רקע:</a:t>
            </a:r>
          </a:p>
          <a:p>
            <a:pPr marL="342900" indent="-342900" algn="r" rtl="1">
              <a:buFont typeface="Arial" panose="020B0604020202020204" pitchFamily="34" charset="0"/>
              <a:buChar char="•"/>
            </a:pPr>
            <a:r>
              <a:rPr lang="he-IL" sz="1300" dirty="0">
                <a:latin typeface="David" panose="020E0502060401010101" pitchFamily="34" charset="-79"/>
                <a:cs typeface="David" panose="020E0502060401010101" pitchFamily="34" charset="-79"/>
              </a:rPr>
              <a:t>קלוויניזם זה תת-זרם של הזרם הפרוטסטנטי. </a:t>
            </a:r>
          </a:p>
          <a:p>
            <a:pPr marL="342900" indent="-342900" algn="r" rtl="1">
              <a:buFont typeface="Arial" panose="020B0604020202020204" pitchFamily="34" charset="0"/>
              <a:buChar char="•"/>
            </a:pPr>
            <a:r>
              <a:rPr lang="he-IL" sz="1300" dirty="0">
                <a:latin typeface="David" panose="020E0502060401010101" pitchFamily="34" charset="-79"/>
                <a:cs typeface="David" panose="020E0502060401010101" pitchFamily="34" charset="-79"/>
              </a:rPr>
              <a:t>לא נוכל להיכנס פה לפרטים, וזה גם לא הכרחי. </a:t>
            </a:r>
          </a:p>
          <a:p>
            <a:pPr marL="342900" indent="-342900" algn="r" rtl="1">
              <a:buFont typeface="Arial" panose="020B0604020202020204" pitchFamily="34" charset="0"/>
              <a:buChar char="•"/>
            </a:pPr>
            <a:r>
              <a:rPr lang="he-IL" sz="1300" dirty="0">
                <a:latin typeface="David" panose="020E0502060401010101" pitchFamily="34" charset="-79"/>
                <a:cs typeface="David" panose="020E0502060401010101" pitchFamily="34" charset="-79"/>
              </a:rPr>
              <a:t>מבחינתי מה שחשוב זה שהזרם הזה התנגד לאמונה דתית המבוססת על ראיות (הוא בעצם התנגד לתיאולוגיה הטבעית). </a:t>
            </a:r>
          </a:p>
          <a:p>
            <a:pPr marL="342900" indent="-342900" algn="r" rtl="1">
              <a:buFont typeface="Arial" panose="020B0604020202020204" pitchFamily="34" charset="0"/>
              <a:buChar char="•"/>
            </a:pPr>
            <a:endParaRPr lang="he-IL" sz="1300" dirty="0">
              <a:latin typeface="David" panose="020E0502060401010101" pitchFamily="34" charset="-79"/>
              <a:cs typeface="David" panose="020E0502060401010101" pitchFamily="34" charset="-79"/>
            </a:endParaRPr>
          </a:p>
          <a:p>
            <a:pPr marL="342900" indent="-342900" algn="r" rtl="1">
              <a:buFont typeface="Arial" panose="020B0604020202020204" pitchFamily="34" charset="0"/>
              <a:buChar char="•"/>
            </a:pPr>
            <a:endParaRPr lang="he-IL" sz="1300" dirty="0">
              <a:latin typeface="David" panose="020E0502060401010101" pitchFamily="34" charset="-79"/>
              <a:cs typeface="David" panose="020E0502060401010101" pitchFamily="34" charset="-79"/>
            </a:endParaRPr>
          </a:p>
          <a:p>
            <a:pPr algn="r" rtl="1"/>
            <a:endParaRPr lang="he-IL" sz="1300" dirty="0">
              <a:latin typeface="David" panose="020E0502060401010101" pitchFamily="34" charset="-79"/>
              <a:cs typeface="David" panose="020E0502060401010101" pitchFamily="34" charset="-79"/>
            </a:endParaRPr>
          </a:p>
        </p:txBody>
      </p:sp>
      <p:pic>
        <p:nvPicPr>
          <p:cNvPr id="5122" name="Picture 2">
            <a:extLst>
              <a:ext uri="{FF2B5EF4-FFF2-40B4-BE49-F238E27FC236}">
                <a16:creationId xmlns:a16="http://schemas.microsoft.com/office/drawing/2014/main" id="{A23558CD-9712-15B0-B957-4020A7DA47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72157" y="682474"/>
            <a:ext cx="2400764" cy="33392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5496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3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576E93-C113-FE39-7D55-E0DF65ACB391}"/>
            </a:ext>
          </a:extLst>
        </p:cNvPr>
        <p:cNvGrpSpPr/>
        <p:nvPr/>
      </p:nvGrpSpPr>
      <p:grpSpPr>
        <a:xfrm>
          <a:off x="0" y="0"/>
          <a:ext cx="0" cy="0"/>
          <a:chOff x="0" y="0"/>
          <a:chExt cx="0" cy="0"/>
        </a:xfrm>
      </p:grpSpPr>
      <p:sp>
        <p:nvSpPr>
          <p:cNvPr id="20" name="Google Shape;287;p42">
            <a:extLst>
              <a:ext uri="{FF2B5EF4-FFF2-40B4-BE49-F238E27FC236}">
                <a16:creationId xmlns:a16="http://schemas.microsoft.com/office/drawing/2014/main" id="{CBD68C2F-E2E3-B421-7DE4-AC4DF6345C9C}"/>
              </a:ext>
            </a:extLst>
          </p:cNvPr>
          <p:cNvSpPr txBox="1">
            <a:spLocks/>
          </p:cNvSpPr>
          <p:nvPr/>
        </p:nvSpPr>
        <p:spPr>
          <a:xfrm>
            <a:off x="1985959" y="-245417"/>
            <a:ext cx="5172082" cy="11397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Julius Sans One"/>
              <a:buNone/>
              <a:defRPr sz="3000" b="1" i="0" u="none" strike="noStrike" cap="none">
                <a:solidFill>
                  <a:schemeClr val="dk1"/>
                </a:solidFill>
                <a:latin typeface="Julius Sans One"/>
                <a:ea typeface="Julius Sans One"/>
                <a:cs typeface="Julius Sans One"/>
                <a:sym typeface="Julius Sans One"/>
              </a:defRPr>
            </a:lvl1pPr>
            <a:lvl2pPr marR="0" lvl="1" algn="l" rtl="0">
              <a:lnSpc>
                <a:spcPct val="100000"/>
              </a:lnSpc>
              <a:spcBef>
                <a:spcPts val="0"/>
              </a:spcBef>
              <a:spcAft>
                <a:spcPts val="0"/>
              </a:spcAft>
              <a:buClr>
                <a:schemeClr val="dk1"/>
              </a:buClr>
              <a:buSzPts val="2000"/>
              <a:buFont typeface="Julius Sans One"/>
              <a:buNone/>
              <a:defRPr sz="2000" b="1" i="0" u="none" strike="noStrike" cap="none">
                <a:solidFill>
                  <a:schemeClr val="dk1"/>
                </a:solidFill>
                <a:latin typeface="Julius Sans One"/>
                <a:ea typeface="Julius Sans One"/>
                <a:cs typeface="Julius Sans One"/>
                <a:sym typeface="Julius Sans One"/>
              </a:defRPr>
            </a:lvl2pPr>
            <a:lvl3pPr marR="0" lvl="2" algn="l" rtl="0">
              <a:lnSpc>
                <a:spcPct val="100000"/>
              </a:lnSpc>
              <a:spcBef>
                <a:spcPts val="0"/>
              </a:spcBef>
              <a:spcAft>
                <a:spcPts val="0"/>
              </a:spcAft>
              <a:buClr>
                <a:schemeClr val="dk1"/>
              </a:buClr>
              <a:buSzPts val="2000"/>
              <a:buFont typeface="Julius Sans One"/>
              <a:buNone/>
              <a:defRPr sz="2000" b="1" i="0" u="none" strike="noStrike" cap="none">
                <a:solidFill>
                  <a:schemeClr val="dk1"/>
                </a:solidFill>
                <a:latin typeface="Julius Sans One"/>
                <a:ea typeface="Julius Sans One"/>
                <a:cs typeface="Julius Sans One"/>
                <a:sym typeface="Julius Sans One"/>
              </a:defRPr>
            </a:lvl3pPr>
            <a:lvl4pPr marR="0" lvl="3" algn="l" rtl="0">
              <a:lnSpc>
                <a:spcPct val="100000"/>
              </a:lnSpc>
              <a:spcBef>
                <a:spcPts val="0"/>
              </a:spcBef>
              <a:spcAft>
                <a:spcPts val="0"/>
              </a:spcAft>
              <a:buClr>
                <a:schemeClr val="dk1"/>
              </a:buClr>
              <a:buSzPts val="2000"/>
              <a:buFont typeface="Julius Sans One"/>
              <a:buNone/>
              <a:defRPr sz="2000" b="1" i="0" u="none" strike="noStrike" cap="none">
                <a:solidFill>
                  <a:schemeClr val="dk1"/>
                </a:solidFill>
                <a:latin typeface="Julius Sans One"/>
                <a:ea typeface="Julius Sans One"/>
                <a:cs typeface="Julius Sans One"/>
                <a:sym typeface="Julius Sans One"/>
              </a:defRPr>
            </a:lvl4pPr>
            <a:lvl5pPr marR="0" lvl="4" algn="l" rtl="0">
              <a:lnSpc>
                <a:spcPct val="100000"/>
              </a:lnSpc>
              <a:spcBef>
                <a:spcPts val="0"/>
              </a:spcBef>
              <a:spcAft>
                <a:spcPts val="0"/>
              </a:spcAft>
              <a:buClr>
                <a:schemeClr val="dk1"/>
              </a:buClr>
              <a:buSzPts val="2000"/>
              <a:buFont typeface="Julius Sans One"/>
              <a:buNone/>
              <a:defRPr sz="2000" b="1" i="0" u="none" strike="noStrike" cap="none">
                <a:solidFill>
                  <a:schemeClr val="dk1"/>
                </a:solidFill>
                <a:latin typeface="Julius Sans One"/>
                <a:ea typeface="Julius Sans One"/>
                <a:cs typeface="Julius Sans One"/>
                <a:sym typeface="Julius Sans One"/>
              </a:defRPr>
            </a:lvl5pPr>
            <a:lvl6pPr marR="0" lvl="5" algn="l" rtl="0">
              <a:lnSpc>
                <a:spcPct val="100000"/>
              </a:lnSpc>
              <a:spcBef>
                <a:spcPts val="0"/>
              </a:spcBef>
              <a:spcAft>
                <a:spcPts val="0"/>
              </a:spcAft>
              <a:buClr>
                <a:schemeClr val="dk1"/>
              </a:buClr>
              <a:buSzPts val="2000"/>
              <a:buFont typeface="Julius Sans One"/>
              <a:buNone/>
              <a:defRPr sz="2000" b="1" i="0" u="none" strike="noStrike" cap="none">
                <a:solidFill>
                  <a:schemeClr val="dk1"/>
                </a:solidFill>
                <a:latin typeface="Julius Sans One"/>
                <a:ea typeface="Julius Sans One"/>
                <a:cs typeface="Julius Sans One"/>
                <a:sym typeface="Julius Sans One"/>
              </a:defRPr>
            </a:lvl6pPr>
            <a:lvl7pPr marR="0" lvl="6" algn="l" rtl="0">
              <a:lnSpc>
                <a:spcPct val="100000"/>
              </a:lnSpc>
              <a:spcBef>
                <a:spcPts val="0"/>
              </a:spcBef>
              <a:spcAft>
                <a:spcPts val="0"/>
              </a:spcAft>
              <a:buClr>
                <a:schemeClr val="dk1"/>
              </a:buClr>
              <a:buSzPts val="2000"/>
              <a:buFont typeface="Julius Sans One"/>
              <a:buNone/>
              <a:defRPr sz="2000" b="1" i="0" u="none" strike="noStrike" cap="none">
                <a:solidFill>
                  <a:schemeClr val="dk1"/>
                </a:solidFill>
                <a:latin typeface="Julius Sans One"/>
                <a:ea typeface="Julius Sans One"/>
                <a:cs typeface="Julius Sans One"/>
                <a:sym typeface="Julius Sans One"/>
              </a:defRPr>
            </a:lvl7pPr>
            <a:lvl8pPr marR="0" lvl="7" algn="l" rtl="0">
              <a:lnSpc>
                <a:spcPct val="100000"/>
              </a:lnSpc>
              <a:spcBef>
                <a:spcPts val="0"/>
              </a:spcBef>
              <a:spcAft>
                <a:spcPts val="0"/>
              </a:spcAft>
              <a:buClr>
                <a:schemeClr val="dk1"/>
              </a:buClr>
              <a:buSzPts val="2000"/>
              <a:buFont typeface="Julius Sans One"/>
              <a:buNone/>
              <a:defRPr sz="2000" b="1" i="0" u="none" strike="noStrike" cap="none">
                <a:solidFill>
                  <a:schemeClr val="dk1"/>
                </a:solidFill>
                <a:latin typeface="Julius Sans One"/>
                <a:ea typeface="Julius Sans One"/>
                <a:cs typeface="Julius Sans One"/>
                <a:sym typeface="Julius Sans One"/>
              </a:defRPr>
            </a:lvl8pPr>
            <a:lvl9pPr marR="0" lvl="8" algn="l" rtl="0">
              <a:lnSpc>
                <a:spcPct val="100000"/>
              </a:lnSpc>
              <a:spcBef>
                <a:spcPts val="0"/>
              </a:spcBef>
              <a:spcAft>
                <a:spcPts val="0"/>
              </a:spcAft>
              <a:buClr>
                <a:schemeClr val="dk1"/>
              </a:buClr>
              <a:buSzPts val="2000"/>
              <a:buFont typeface="Julius Sans One"/>
              <a:buNone/>
              <a:defRPr sz="2000" b="1" i="0" u="none" strike="noStrike" cap="none">
                <a:solidFill>
                  <a:schemeClr val="dk1"/>
                </a:solidFill>
                <a:latin typeface="Julius Sans One"/>
                <a:ea typeface="Julius Sans One"/>
                <a:cs typeface="Julius Sans One"/>
                <a:sym typeface="Julius Sans One"/>
              </a:defRPr>
            </a:lvl9pPr>
          </a:lstStyle>
          <a:p>
            <a:pPr algn="ctr" rtl="1"/>
            <a:r>
              <a:rPr lang="he-IL" sz="2800" dirty="0">
                <a:solidFill>
                  <a:schemeClr val="tx2">
                    <a:lumMod val="60000"/>
                    <a:lumOff val="40000"/>
                  </a:schemeClr>
                </a:solidFill>
                <a:latin typeface="David" panose="020E0502060401010101" pitchFamily="34" charset="-79"/>
                <a:cs typeface="David" panose="020E0502060401010101" pitchFamily="34" charset="-79"/>
              </a:rPr>
              <a:t>העמדה </a:t>
            </a:r>
            <a:r>
              <a:rPr lang="he-IL" sz="2800" dirty="0" err="1">
                <a:solidFill>
                  <a:schemeClr val="tx2">
                    <a:lumMod val="60000"/>
                    <a:lumOff val="40000"/>
                  </a:schemeClr>
                </a:solidFill>
                <a:latin typeface="David" panose="020E0502060401010101" pitchFamily="34" charset="-79"/>
                <a:cs typeface="David" panose="020E0502060401010101" pitchFamily="34" charset="-79"/>
              </a:rPr>
              <a:t>הרפורמסטית</a:t>
            </a:r>
            <a:endParaRPr lang="he-IL" sz="2800" dirty="0">
              <a:solidFill>
                <a:schemeClr val="tx2">
                  <a:lumMod val="60000"/>
                  <a:lumOff val="40000"/>
                </a:schemeClr>
              </a:solidFill>
              <a:latin typeface="David" panose="020E0502060401010101" pitchFamily="34" charset="-79"/>
              <a:cs typeface="David" panose="020E0502060401010101" pitchFamily="34" charset="-79"/>
            </a:endParaRPr>
          </a:p>
        </p:txBody>
      </p:sp>
      <p:cxnSp>
        <p:nvCxnSpPr>
          <p:cNvPr id="22" name="Google Shape;289;p42">
            <a:extLst>
              <a:ext uri="{FF2B5EF4-FFF2-40B4-BE49-F238E27FC236}">
                <a16:creationId xmlns:a16="http://schemas.microsoft.com/office/drawing/2014/main" id="{6FCE5853-1EB1-A480-68BD-A6887CDADE3E}"/>
              </a:ext>
            </a:extLst>
          </p:cNvPr>
          <p:cNvCxnSpPr>
            <a:cxnSpLocks/>
          </p:cNvCxnSpPr>
          <p:nvPr/>
        </p:nvCxnSpPr>
        <p:spPr>
          <a:xfrm>
            <a:off x="1807545" y="759096"/>
            <a:ext cx="758795" cy="0"/>
          </a:xfrm>
          <a:prstGeom prst="straightConnector1">
            <a:avLst/>
          </a:prstGeom>
          <a:noFill/>
          <a:ln w="19050" cap="flat" cmpd="sng">
            <a:solidFill>
              <a:schemeClr val="dk1"/>
            </a:solidFill>
            <a:prstDash val="solid"/>
            <a:round/>
            <a:headEnd type="none" w="med" len="med"/>
            <a:tailEnd type="none" w="med" len="med"/>
          </a:ln>
        </p:spPr>
      </p:cxnSp>
      <p:sp>
        <p:nvSpPr>
          <p:cNvPr id="3" name="תיבת טקסט 2">
            <a:extLst>
              <a:ext uri="{FF2B5EF4-FFF2-40B4-BE49-F238E27FC236}">
                <a16:creationId xmlns:a16="http://schemas.microsoft.com/office/drawing/2014/main" id="{D29B4D18-D074-4825-7D4C-ED8F2AB022AC}"/>
              </a:ext>
            </a:extLst>
          </p:cNvPr>
          <p:cNvSpPr txBox="1"/>
          <p:nvPr/>
        </p:nvSpPr>
        <p:spPr>
          <a:xfrm>
            <a:off x="4572000" y="694313"/>
            <a:ext cx="5025483" cy="4042132"/>
          </a:xfrm>
          <a:prstGeom prst="rect">
            <a:avLst/>
          </a:prstGeom>
          <a:noFill/>
        </p:spPr>
        <p:txBody>
          <a:bodyPr wrap="square">
            <a:spAutoFit/>
          </a:bodyPr>
          <a:lstStyle/>
          <a:p>
            <a:pPr marL="914400" algn="just" rtl="1">
              <a:spcAft>
                <a:spcPts val="800"/>
              </a:spcAft>
            </a:pPr>
            <a:r>
              <a:rPr lang="he-IL" sz="1400" dirty="0">
                <a:effectLst/>
                <a:latin typeface="Calibri" panose="020F0502020204030204" pitchFamily="34" charset="0"/>
                <a:ea typeface="Calibri" panose="020F0502020204030204" pitchFamily="34" charset="0"/>
                <a:cs typeface="David" panose="020E0502060401010101" pitchFamily="34" charset="-79"/>
              </a:rPr>
              <a:t>''תיאולוגיה טבעית, המנותקת מכל התגלות ומתעסקת אך ורק בתצפיות ובמחקרים על העולם בו בני האדם חיים פשוט אינה קיימת... הן מבחינת תיאולוגית והן מבחינת הדת האל הוא נקודת המוצא... אנו מקבלים את הרושם שהאמונה באלוהים מבוססת לחלוטין אך ורק על ההוכחות האלו. אך אמונה שכזו תהיה אמונה אומללה מכיוון שהיא מעוררת את קוראת לאל היא זקוקה קודם להוכיח את קיומו. ההפך הוא הנכון. אין ולו אובייקט אחד אשר אנו מהססים אם להאמין בקיומו לפני שמוצגים בפנינו הוכחות מוחלטות לכך. קיומו של העצמי, של העולם הסובב אותנו, של חוקים מוסריים ולוגיים </a:t>
            </a:r>
            <a:r>
              <a:rPr lang="he-IL" sz="1400" dirty="0" err="1">
                <a:effectLst/>
                <a:latin typeface="Calibri" panose="020F0502020204030204" pitchFamily="34" charset="0"/>
                <a:ea typeface="Calibri" panose="020F0502020204030204" pitchFamily="34" charset="0"/>
                <a:cs typeface="David" panose="020E0502060401010101" pitchFamily="34" charset="-79"/>
              </a:rPr>
              <a:t>וכו</a:t>
            </a:r>
            <a:r>
              <a:rPr lang="he-IL" sz="1400" dirty="0">
                <a:effectLst/>
                <a:latin typeface="Calibri" panose="020F0502020204030204" pitchFamily="34" charset="0"/>
                <a:ea typeface="Calibri" panose="020F0502020204030204" pitchFamily="34" charset="0"/>
                <a:cs typeface="David" panose="020E0502060401010101" pitchFamily="34" charset="-79"/>
              </a:rPr>
              <a:t>'. אנו משוכנעים באופן כה עמוק על ידי הרשמים הברורים שדברים אלו מותירים על תודעתנו כך שאנו לא צריכים שום טיעון או ראיה. אנו מקבלים את האמונות האלו באופן ספונטני ובלתי רצוני. אותו הדבר נכון גם בכל הנוגע לאל. ההוכחות לכאורה אינם הבסיס הראשוני לביטחון שלנו באל. הביטחון הזה מבוסס אך ורק על אמונה. כלומר – על ידי העדות הספונטנית שכפויה עלינו מכל כיוון‘’</a:t>
            </a:r>
            <a:endParaRPr lang="en-US" dirty="0">
              <a:latin typeface="Calibri" panose="020F0502020204030204" pitchFamily="34" charset="0"/>
              <a:ea typeface="Calibri" panose="020F0502020204030204" pitchFamily="34" charset="0"/>
              <a:cs typeface="David" panose="020E0502060401010101" pitchFamily="34" charset="-79"/>
            </a:endParaRPr>
          </a:p>
          <a:p>
            <a:pPr marL="914400" algn="just" rtl="1">
              <a:spcAft>
                <a:spcPts val="800"/>
              </a:spcAft>
            </a:pPr>
            <a:r>
              <a:rPr lang="en-US" sz="1200" dirty="0">
                <a:latin typeface="Calibri" panose="020F0502020204030204" pitchFamily="34" charset="0"/>
                <a:ea typeface="Calibri" panose="020F0502020204030204" pitchFamily="34" charset="0"/>
                <a:cs typeface="Arial" panose="020B0604020202020204" pitchFamily="34" charset="0"/>
              </a:rPr>
              <a:t>	</a:t>
            </a:r>
            <a:r>
              <a:rPr lang="he-IL" sz="1200" dirty="0">
                <a:effectLst/>
                <a:latin typeface="Calibri" panose="020F0502020204030204" pitchFamily="34" charset="0"/>
                <a:ea typeface="Calibri" panose="020F0502020204030204" pitchFamily="34" charset="0"/>
                <a:cs typeface="Arial" panose="020B0604020202020204" pitchFamily="34" charset="0"/>
              </a:rPr>
              <a:t>הרמן </a:t>
            </a:r>
            <a:r>
              <a:rPr lang="he-IL" sz="1200" dirty="0" err="1">
                <a:effectLst/>
                <a:latin typeface="Calibri" panose="020F0502020204030204" pitchFamily="34" charset="0"/>
                <a:ea typeface="Calibri" panose="020F0502020204030204" pitchFamily="34" charset="0"/>
                <a:cs typeface="Arial" panose="020B0604020202020204" pitchFamily="34" charset="0"/>
              </a:rPr>
              <a:t>בווניק</a:t>
            </a:r>
            <a:r>
              <a:rPr lang="he-IL" sz="1200" dirty="0">
                <a:effectLst/>
                <a:latin typeface="Calibri" panose="020F0502020204030204" pitchFamily="34" charset="0"/>
                <a:ea typeface="Calibri" panose="020F0502020204030204" pitchFamily="34" charset="0"/>
                <a:cs typeface="Arial" panose="020B0604020202020204" pitchFamily="34" charset="0"/>
              </a:rPr>
              <a:t> (1854-1921) – תיאולוג </a:t>
            </a:r>
            <a:r>
              <a:rPr lang="he-IL" sz="1200" dirty="0" err="1">
                <a:effectLst/>
                <a:latin typeface="Calibri" panose="020F0502020204030204" pitchFamily="34" charset="0"/>
                <a:ea typeface="Calibri" panose="020F0502020204030204" pitchFamily="34" charset="0"/>
                <a:cs typeface="Arial" panose="020B0604020202020204" pitchFamily="34" charset="0"/>
              </a:rPr>
              <a:t>קלוויניטסי</a:t>
            </a:r>
            <a:r>
              <a:rPr lang="he-IL" sz="1200" dirty="0">
                <a:effectLst/>
                <a:latin typeface="Calibri" panose="020F0502020204030204" pitchFamily="34" charset="0"/>
                <a:ea typeface="Calibri" panose="020F0502020204030204" pitchFamily="34" charset="0"/>
                <a:cs typeface="Arial" panose="020B0604020202020204" pitchFamily="34" charset="0"/>
              </a:rPr>
              <a:t> </a:t>
            </a:r>
            <a:endParaRPr lang="en-IL" sz="12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תיבת טקסט 4">
            <a:extLst>
              <a:ext uri="{FF2B5EF4-FFF2-40B4-BE49-F238E27FC236}">
                <a16:creationId xmlns:a16="http://schemas.microsoft.com/office/drawing/2014/main" id="{BFAC9EB6-45EF-1AB0-26DB-97232605EFB8}"/>
              </a:ext>
            </a:extLst>
          </p:cNvPr>
          <p:cNvSpPr txBox="1"/>
          <p:nvPr/>
        </p:nvSpPr>
        <p:spPr>
          <a:xfrm>
            <a:off x="786535" y="694313"/>
            <a:ext cx="2800814" cy="3426579"/>
          </a:xfrm>
          <a:prstGeom prst="rect">
            <a:avLst/>
          </a:prstGeom>
          <a:noFill/>
        </p:spPr>
        <p:txBody>
          <a:bodyPr wrap="square">
            <a:spAutoFit/>
          </a:bodyPr>
          <a:lstStyle/>
          <a:p>
            <a:pPr lvl="0" algn="just" rtl="1">
              <a:spcAft>
                <a:spcPts val="800"/>
              </a:spcAft>
            </a:pPr>
            <a:r>
              <a:rPr lang="he-IL" sz="1400" dirty="0">
                <a:solidFill>
                  <a:schemeClr val="bg1"/>
                </a:solidFill>
                <a:effectLst/>
                <a:latin typeface="Calibri" panose="020F0502020204030204" pitchFamily="34" charset="0"/>
                <a:ea typeface="Calibri" panose="020F0502020204030204" pitchFamily="34" charset="0"/>
                <a:cs typeface="David" panose="020E0502060401010101" pitchFamily="34" charset="-79"/>
              </a:rPr>
              <a:t>אבא מחזיק את ילדו על זרועו, מנשקו, מחבקו, מאכיל אותו. ישאל מאן-דהוא את הילד: מי מחזיק אותך על הידיים? יענה לו הילד: אבי. יגיד לו מישהו: לא זהו אביך? (תוך כדי שמצביע על אדם אחר), הילד יראה באצבע על אביו ויאמר הרי זהו אבי! הוא אינו צריך ראיות, הוא צריך רק מראה באצבע: זהו אבי! במצב כזה יכולה להיות לו לילד אהבה אמיתית לאביו, אך מה אם הילד אינו מכיר את אביו וצריכים להוכיח לו בראיות שזהו אביו? אז כבר לא יכולה להיות אהבה אמיתית. </a:t>
            </a:r>
            <a:endParaRPr lang="en-US" sz="1400" dirty="0">
              <a:solidFill>
                <a:schemeClr val="bg1"/>
              </a:solidFill>
              <a:effectLst/>
              <a:latin typeface="Calibri" panose="020F0502020204030204" pitchFamily="34" charset="0"/>
              <a:ea typeface="Calibri" panose="020F0502020204030204" pitchFamily="34" charset="0"/>
              <a:cs typeface="David" panose="020E0502060401010101" pitchFamily="34" charset="-79"/>
            </a:endParaRPr>
          </a:p>
          <a:p>
            <a:pPr lvl="0" algn="just" rtl="1">
              <a:spcAft>
                <a:spcPts val="800"/>
              </a:spcAft>
            </a:pPr>
            <a:r>
              <a:rPr lang="he-IL" sz="1400" dirty="0">
                <a:solidFill>
                  <a:schemeClr val="bg1"/>
                </a:solidFill>
                <a:effectLst/>
                <a:latin typeface="Calibri" panose="020F0502020204030204" pitchFamily="34" charset="0"/>
                <a:ea typeface="Calibri" panose="020F0502020204030204" pitchFamily="34" charset="0"/>
                <a:cs typeface="David" panose="020E0502060401010101" pitchFamily="34" charset="-79"/>
              </a:rPr>
              <a:t>החפץ חיים (ישראל מאיר הכהן, 1838-1933)</a:t>
            </a:r>
            <a:endParaRPr lang="en-IL" sz="12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0156858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4">
          <a:extLst>
            <a:ext uri="{FF2B5EF4-FFF2-40B4-BE49-F238E27FC236}">
              <a16:creationId xmlns:a16="http://schemas.microsoft.com/office/drawing/2014/main" id="{22A68168-98EF-B628-95FA-C357516AF828}"/>
            </a:ext>
          </a:extLst>
        </p:cNvPr>
        <p:cNvGrpSpPr/>
        <p:nvPr/>
      </p:nvGrpSpPr>
      <p:grpSpPr>
        <a:xfrm>
          <a:off x="0" y="0"/>
          <a:ext cx="0" cy="0"/>
          <a:chOff x="0" y="0"/>
          <a:chExt cx="0" cy="0"/>
        </a:xfrm>
      </p:grpSpPr>
      <p:sp>
        <p:nvSpPr>
          <p:cNvPr id="245" name="Google Shape;245;p38">
            <a:extLst>
              <a:ext uri="{FF2B5EF4-FFF2-40B4-BE49-F238E27FC236}">
                <a16:creationId xmlns:a16="http://schemas.microsoft.com/office/drawing/2014/main" id="{CB360F9B-3A7E-7379-0CD2-D9DBAF638E20}"/>
              </a:ext>
            </a:extLst>
          </p:cNvPr>
          <p:cNvSpPr txBox="1">
            <a:spLocks noGrp="1"/>
          </p:cNvSpPr>
          <p:nvPr>
            <p:ph type="body" idx="1"/>
          </p:nvPr>
        </p:nvSpPr>
        <p:spPr>
          <a:xfrm>
            <a:off x="1464528" y="1820557"/>
            <a:ext cx="6831980" cy="2018633"/>
          </a:xfrm>
          <a:prstGeom prst="rect">
            <a:avLst/>
          </a:prstGeom>
        </p:spPr>
        <p:txBody>
          <a:bodyPr spcFirstLastPara="1" wrap="square" lIns="91425" tIns="91425" rIns="91425" bIns="91425" anchor="t" anchorCtr="0">
            <a:noAutofit/>
          </a:bodyPr>
          <a:lstStyle/>
          <a:p>
            <a:pPr marL="457200" lvl="1" indent="0" algn="just" rtl="1">
              <a:lnSpc>
                <a:spcPct val="100000"/>
              </a:lnSpc>
              <a:spcAft>
                <a:spcPts val="800"/>
              </a:spcAft>
              <a:buNone/>
            </a:pPr>
            <a:r>
              <a:rPr lang="he-IL" sz="1600" dirty="0">
                <a:effectLst/>
                <a:latin typeface="Calibri" panose="020F0502020204030204" pitchFamily="34" charset="0"/>
                <a:ea typeface="Calibri" panose="020F0502020204030204" pitchFamily="34" charset="0"/>
                <a:cs typeface="David" panose="020E0502060401010101" pitchFamily="34" charset="-79"/>
              </a:rPr>
              <a:t>''הטענה </a:t>
            </a:r>
            <a:r>
              <a:rPr lang="he-IL" sz="1600" dirty="0" err="1">
                <a:effectLst/>
                <a:latin typeface="Calibri" panose="020F0502020204030204" pitchFamily="34" charset="0"/>
                <a:ea typeface="Calibri" panose="020F0502020204030204" pitchFamily="34" charset="0"/>
                <a:cs typeface="David" panose="020E0502060401010101" pitchFamily="34" charset="-79"/>
              </a:rPr>
              <a:t>היסודנית</a:t>
            </a:r>
            <a:r>
              <a:rPr lang="he-IL" sz="1600" dirty="0">
                <a:effectLst/>
                <a:latin typeface="Calibri" panose="020F0502020204030204" pitchFamily="34" charset="0"/>
                <a:ea typeface="Calibri" panose="020F0502020204030204" pitchFamily="34" charset="0"/>
                <a:cs typeface="David" panose="020E0502060401010101" pitchFamily="34" charset="-79"/>
              </a:rPr>
              <a:t> היא או שקרית או כזו שאימוץ שלה על ידי </a:t>
            </a:r>
            <a:r>
              <a:rPr lang="he-IL" sz="1600" dirty="0" err="1">
                <a:effectLst/>
                <a:latin typeface="Calibri" panose="020F0502020204030204" pitchFamily="34" charset="0"/>
                <a:ea typeface="Calibri" panose="020F0502020204030204" pitchFamily="34" charset="0"/>
                <a:cs typeface="David" panose="020E0502060401010101" pitchFamily="34" charset="-79"/>
              </a:rPr>
              <a:t>היסודני</a:t>
            </a:r>
            <a:r>
              <a:rPr lang="he-IL" sz="1600" dirty="0">
                <a:effectLst/>
                <a:latin typeface="Calibri" panose="020F0502020204030204" pitchFamily="34" charset="0"/>
                <a:ea typeface="Calibri" panose="020F0502020204030204" pitchFamily="34" charset="0"/>
                <a:cs typeface="David" panose="020E0502060401010101" pitchFamily="34" charset="-79"/>
              </a:rPr>
              <a:t> הוא הפרה של המחויבות האפיסטמית שלו. זאת מכיוון </a:t>
            </a:r>
            <a:r>
              <a:rPr lang="he-IL" sz="1600" dirty="0" err="1">
                <a:effectLst/>
                <a:latin typeface="Calibri" panose="020F0502020204030204" pitchFamily="34" charset="0"/>
                <a:ea typeface="Calibri" panose="020F0502020204030204" pitchFamily="34" charset="0"/>
                <a:cs typeface="David" panose="020E0502060401010101" pitchFamily="34" charset="-79"/>
              </a:rPr>
              <a:t>שהיסודני</a:t>
            </a:r>
            <a:r>
              <a:rPr lang="he-IL" sz="1600" dirty="0">
                <a:effectLst/>
                <a:latin typeface="Calibri" panose="020F0502020204030204" pitchFamily="34" charset="0"/>
                <a:ea typeface="Calibri" panose="020F0502020204030204" pitchFamily="34" charset="0"/>
                <a:cs typeface="David" panose="020E0502060401010101" pitchFamily="34" charset="-79"/>
              </a:rPr>
              <a:t> לא מכיר כל טיעון או ראיה עבור הטענה </a:t>
            </a:r>
            <a:r>
              <a:rPr lang="he-IL" sz="1600" dirty="0" err="1">
                <a:effectLst/>
                <a:latin typeface="Calibri" panose="020F0502020204030204" pitchFamily="34" charset="0"/>
                <a:ea typeface="Calibri" panose="020F0502020204030204" pitchFamily="34" charset="0"/>
                <a:cs typeface="David" panose="020E0502060401010101" pitchFamily="34" charset="-79"/>
              </a:rPr>
              <a:t>היסודנית</a:t>
            </a:r>
            <a:r>
              <a:rPr lang="he-IL" sz="1600" dirty="0">
                <a:effectLst/>
                <a:latin typeface="Calibri" panose="020F0502020204030204" pitchFamily="34" charset="0"/>
                <a:ea typeface="Calibri" panose="020F0502020204030204" pitchFamily="34" charset="0"/>
                <a:cs typeface="David" panose="020E0502060401010101" pitchFamily="34" charset="-79"/>
              </a:rPr>
              <a:t>. לכן, אם הטענה </a:t>
            </a:r>
            <a:r>
              <a:rPr lang="he-IL" sz="1600" dirty="0" err="1">
                <a:effectLst/>
                <a:latin typeface="Calibri" panose="020F0502020204030204" pitchFamily="34" charset="0"/>
                <a:ea typeface="Calibri" panose="020F0502020204030204" pitchFamily="34" charset="0"/>
                <a:cs typeface="David" panose="020E0502060401010101" pitchFamily="34" charset="-79"/>
              </a:rPr>
              <a:t>היסודנית</a:t>
            </a:r>
            <a:r>
              <a:rPr lang="he-IL" sz="1600" dirty="0">
                <a:effectLst/>
                <a:latin typeface="Calibri" panose="020F0502020204030204" pitchFamily="34" charset="0"/>
                <a:ea typeface="Calibri" panose="020F0502020204030204" pitchFamily="34" charset="0"/>
                <a:cs typeface="David" panose="020E0502060401010101" pitchFamily="34" charset="-79"/>
              </a:rPr>
              <a:t> היא אמיתית אז על ידי אימוץ שלה הוא יפר מחויבות אפיסטמית שלו. אם כך, הטענה </a:t>
            </a:r>
            <a:r>
              <a:rPr lang="he-IL" sz="1600" dirty="0" err="1">
                <a:effectLst/>
                <a:latin typeface="Calibri" panose="020F0502020204030204" pitchFamily="34" charset="0"/>
                <a:ea typeface="Calibri" panose="020F0502020204030204" pitchFamily="34" charset="0"/>
                <a:cs typeface="David" panose="020E0502060401010101" pitchFamily="34" charset="-79"/>
              </a:rPr>
              <a:t>היסודנית</a:t>
            </a:r>
            <a:r>
              <a:rPr lang="he-IL" sz="1600" dirty="0">
                <a:effectLst/>
                <a:latin typeface="Calibri" panose="020F0502020204030204" pitchFamily="34" charset="0"/>
                <a:ea typeface="Calibri" panose="020F0502020204030204" pitchFamily="34" charset="0"/>
                <a:cs typeface="David" panose="020E0502060401010101" pitchFamily="34" charset="-79"/>
              </a:rPr>
              <a:t> היא או שקרית או כזו </a:t>
            </a:r>
            <a:r>
              <a:rPr lang="he-IL" sz="1600" dirty="0" err="1">
                <a:effectLst/>
                <a:latin typeface="Calibri" panose="020F0502020204030204" pitchFamily="34" charset="0"/>
                <a:ea typeface="Calibri" panose="020F0502020204030204" pitchFamily="34" charset="0"/>
                <a:cs typeface="David" panose="020E0502060401010101" pitchFamily="34" charset="-79"/>
              </a:rPr>
              <a:t>שהיסודני</a:t>
            </a:r>
            <a:r>
              <a:rPr lang="he-IL" sz="1600" dirty="0">
                <a:effectLst/>
                <a:latin typeface="Calibri" panose="020F0502020204030204" pitchFamily="34" charset="0"/>
                <a:ea typeface="Calibri" panose="020F0502020204030204" pitchFamily="34" charset="0"/>
                <a:cs typeface="David" panose="020E0502060401010101" pitchFamily="34" charset="-79"/>
              </a:rPr>
              <a:t> לא יכול לאמצה באופן רציונלי.''</a:t>
            </a:r>
          </a:p>
          <a:p>
            <a:pPr marL="457200" lvl="1" indent="0" rtl="1">
              <a:lnSpc>
                <a:spcPct val="100000"/>
              </a:lnSpc>
              <a:spcAft>
                <a:spcPts val="800"/>
              </a:spcAft>
              <a:buNone/>
            </a:pPr>
            <a:r>
              <a:rPr lang="he-IL" sz="1600" dirty="0">
                <a:effectLst/>
                <a:latin typeface="Calibri" panose="020F0502020204030204" pitchFamily="34" charset="0"/>
                <a:ea typeface="Calibri" panose="020F0502020204030204" pitchFamily="34" charset="0"/>
                <a:cs typeface="David" panose="020E0502060401010101" pitchFamily="34" charset="-79"/>
              </a:rPr>
              <a:t>במילים אחרות: העמדה </a:t>
            </a:r>
            <a:r>
              <a:rPr lang="he-IL" sz="1600" dirty="0" err="1">
                <a:effectLst/>
                <a:latin typeface="Calibri" panose="020F0502020204030204" pitchFamily="34" charset="0"/>
                <a:ea typeface="Calibri" panose="020F0502020204030204" pitchFamily="34" charset="0"/>
                <a:cs typeface="David" panose="020E0502060401010101" pitchFamily="34" charset="-79"/>
              </a:rPr>
              <a:t>היסודנית</a:t>
            </a:r>
            <a:r>
              <a:rPr lang="he-IL" sz="1600" dirty="0">
                <a:effectLst/>
                <a:latin typeface="Calibri" panose="020F0502020204030204" pitchFamily="34" charset="0"/>
                <a:ea typeface="Calibri" panose="020F0502020204030204" pitchFamily="34" charset="0"/>
                <a:cs typeface="David" panose="020E0502060401010101" pitchFamily="34" charset="-79"/>
              </a:rPr>
              <a:t> הקלאסית מחייבת את האדם המקבל אותה לא לקבל את העמדה עצמה שכן היא לא יסודית כיאות ואף לא נובעת מטענה יסודית כיאות. </a:t>
            </a:r>
            <a:endParaRPr lang="en-IL" sz="1600" dirty="0">
              <a:effectLst/>
              <a:latin typeface="Calibri" panose="020F0502020204030204" pitchFamily="34" charset="0"/>
              <a:ea typeface="Calibri" panose="020F0502020204030204" pitchFamily="34" charset="0"/>
              <a:cs typeface="Arial" panose="020B0604020202020204" pitchFamily="34" charset="0"/>
            </a:endParaRPr>
          </a:p>
          <a:p>
            <a:pPr marL="457200" lvl="1" indent="0" algn="just" rtl="1">
              <a:lnSpc>
                <a:spcPct val="100000"/>
              </a:lnSpc>
              <a:spcAft>
                <a:spcPts val="800"/>
              </a:spcAft>
              <a:buNone/>
            </a:pPr>
            <a:endParaRPr lang="en-IL" sz="16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246" name="Google Shape;246;p38">
            <a:extLst>
              <a:ext uri="{FF2B5EF4-FFF2-40B4-BE49-F238E27FC236}">
                <a16:creationId xmlns:a16="http://schemas.microsoft.com/office/drawing/2014/main" id="{B54C33F3-38EE-E351-ECCA-04621BDBF825}"/>
              </a:ext>
            </a:extLst>
          </p:cNvPr>
          <p:cNvSpPr txBox="1">
            <a:spLocks noGrp="1"/>
          </p:cNvSpPr>
          <p:nvPr>
            <p:ph type="title"/>
          </p:nvPr>
        </p:nvSpPr>
        <p:spPr>
          <a:xfrm>
            <a:off x="1687950" y="1329127"/>
            <a:ext cx="5768100" cy="5286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he-IL" dirty="0">
                <a:latin typeface="David" panose="020E0502060401010101" pitchFamily="34" charset="-79"/>
                <a:cs typeface="David" panose="020E0502060401010101" pitchFamily="34" charset="-79"/>
              </a:rPr>
              <a:t>דחיית </a:t>
            </a:r>
            <a:r>
              <a:rPr lang="he-IL" dirty="0" err="1">
                <a:latin typeface="David" panose="020E0502060401010101" pitchFamily="34" charset="-79"/>
                <a:cs typeface="David" panose="020E0502060401010101" pitchFamily="34" charset="-79"/>
              </a:rPr>
              <a:t>היסודנות</a:t>
            </a:r>
            <a:r>
              <a:rPr lang="he-IL" dirty="0">
                <a:latin typeface="David" panose="020E0502060401010101" pitchFamily="34" charset="-79"/>
                <a:cs typeface="David" panose="020E0502060401010101" pitchFamily="34" charset="-79"/>
              </a:rPr>
              <a:t> הקלאסית</a:t>
            </a:r>
            <a:endParaRPr b="1" dirty="0">
              <a:latin typeface="David" panose="020E0502060401010101" pitchFamily="34" charset="-79"/>
              <a:cs typeface="David" panose="020E0502060401010101" pitchFamily="34" charset="-79"/>
            </a:endParaRPr>
          </a:p>
        </p:txBody>
      </p:sp>
      <p:cxnSp>
        <p:nvCxnSpPr>
          <p:cNvPr id="247" name="Google Shape;247;p38">
            <a:extLst>
              <a:ext uri="{FF2B5EF4-FFF2-40B4-BE49-F238E27FC236}">
                <a16:creationId xmlns:a16="http://schemas.microsoft.com/office/drawing/2014/main" id="{6B608716-273B-3D9D-03F4-34D466418512}"/>
              </a:ext>
            </a:extLst>
          </p:cNvPr>
          <p:cNvCxnSpPr/>
          <p:nvPr/>
        </p:nvCxnSpPr>
        <p:spPr>
          <a:xfrm>
            <a:off x="4035118" y="1997445"/>
            <a:ext cx="845400" cy="0"/>
          </a:xfrm>
          <a:prstGeom prst="straightConnector1">
            <a:avLst/>
          </a:prstGeom>
          <a:noFill/>
          <a:ln w="28575" cap="flat" cmpd="sng">
            <a:solidFill>
              <a:schemeClr val="dk1"/>
            </a:solidFill>
            <a:prstDash val="solid"/>
            <a:round/>
            <a:headEnd type="none" w="med" len="med"/>
            <a:tailEnd type="none" w="med" len="med"/>
          </a:ln>
        </p:spPr>
      </p:cxnSp>
    </p:spTree>
    <p:extLst>
      <p:ext uri="{BB962C8B-B14F-4D97-AF65-F5344CB8AC3E}">
        <p14:creationId xmlns:p14="http://schemas.microsoft.com/office/powerpoint/2010/main" val="33482532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4">
          <a:extLst>
            <a:ext uri="{FF2B5EF4-FFF2-40B4-BE49-F238E27FC236}">
              <a16:creationId xmlns:a16="http://schemas.microsoft.com/office/drawing/2014/main" id="{F0CEE06B-E9D3-2449-A98B-D1EDB43CFC21}"/>
            </a:ext>
          </a:extLst>
        </p:cNvPr>
        <p:cNvGrpSpPr/>
        <p:nvPr/>
      </p:nvGrpSpPr>
      <p:grpSpPr>
        <a:xfrm>
          <a:off x="0" y="0"/>
          <a:ext cx="0" cy="0"/>
          <a:chOff x="0" y="0"/>
          <a:chExt cx="0" cy="0"/>
        </a:xfrm>
      </p:grpSpPr>
      <p:sp>
        <p:nvSpPr>
          <p:cNvPr id="245" name="Google Shape;245;p38">
            <a:extLst>
              <a:ext uri="{FF2B5EF4-FFF2-40B4-BE49-F238E27FC236}">
                <a16:creationId xmlns:a16="http://schemas.microsoft.com/office/drawing/2014/main" id="{9E5E65E5-5B31-8342-2FE5-C49DB97FB21A}"/>
              </a:ext>
            </a:extLst>
          </p:cNvPr>
          <p:cNvSpPr txBox="1">
            <a:spLocks noGrp="1"/>
          </p:cNvSpPr>
          <p:nvPr>
            <p:ph type="body" idx="1"/>
          </p:nvPr>
        </p:nvSpPr>
        <p:spPr>
          <a:xfrm>
            <a:off x="1687950" y="2033806"/>
            <a:ext cx="6831980" cy="2018633"/>
          </a:xfrm>
          <a:prstGeom prst="rect">
            <a:avLst/>
          </a:prstGeom>
        </p:spPr>
        <p:txBody>
          <a:bodyPr spcFirstLastPara="1" wrap="square" lIns="91425" tIns="91425" rIns="91425" bIns="91425" anchor="t" anchorCtr="0">
            <a:noAutofit/>
          </a:bodyPr>
          <a:lstStyle/>
          <a:p>
            <a:pPr marL="1339850" indent="-285750" rtl="1">
              <a:spcAft>
                <a:spcPts val="800"/>
              </a:spcAft>
            </a:pPr>
            <a:r>
              <a:rPr lang="he-IL" sz="1800" dirty="0">
                <a:effectLst/>
                <a:latin typeface="Calibri" panose="020F0502020204030204" pitchFamily="34" charset="0"/>
                <a:ea typeface="Calibri" panose="020F0502020204030204" pitchFamily="34" charset="0"/>
                <a:cs typeface="David" panose="020E0502060401010101" pitchFamily="34" charset="-79"/>
              </a:rPr>
              <a:t>המקרה המוזר של נפילת עיקרון האימות. </a:t>
            </a:r>
          </a:p>
          <a:p>
            <a:pPr marL="1339850" indent="-285750" rtl="1">
              <a:spcAft>
                <a:spcPts val="800"/>
              </a:spcAft>
            </a:pPr>
            <a:r>
              <a:rPr lang="he-IL" sz="1800" dirty="0">
                <a:effectLst/>
                <a:latin typeface="Calibri" panose="020F0502020204030204" pitchFamily="34" charset="0"/>
                <a:ea typeface="Calibri" panose="020F0502020204030204" pitchFamily="34" charset="0"/>
                <a:cs typeface="David" panose="020E0502060401010101" pitchFamily="34" charset="-79"/>
              </a:rPr>
              <a:t>השיטה של פלנטינגה: </a:t>
            </a:r>
          </a:p>
          <a:p>
            <a:pPr marL="1797050" lvl="1" indent="-285750" rtl="1">
              <a:spcBef>
                <a:spcPts val="0"/>
              </a:spcBef>
              <a:spcAft>
                <a:spcPts val="800"/>
              </a:spcAft>
              <a:buFont typeface="Wingdings" panose="05000000000000000000" pitchFamily="2" charset="2"/>
              <a:buChar char="§"/>
            </a:pPr>
            <a:r>
              <a:rPr lang="he-IL" sz="1600" dirty="0">
                <a:effectLst/>
                <a:latin typeface="Calibri" panose="020F0502020204030204" pitchFamily="34" charset="0"/>
                <a:ea typeface="Calibri" panose="020F0502020204030204" pitchFamily="34" charset="0"/>
                <a:cs typeface="David" panose="020E0502060401010101" pitchFamily="34" charset="-79"/>
              </a:rPr>
              <a:t>''הקריטריון ליסודיות-כיאות חייב להיבנות מלטה-למעלה ולא להפך. אסור להגיע אליו מתוך מחשבה טהורה אלא על ידי בחינה של הדוגמאות הרלוונטיות. ''</a:t>
            </a:r>
            <a:endParaRPr lang="en-IL" dirty="0">
              <a:effectLst/>
              <a:latin typeface="Calibri" panose="020F0502020204030204" pitchFamily="34" charset="0"/>
              <a:ea typeface="Calibri" panose="020F0502020204030204" pitchFamily="34" charset="0"/>
              <a:cs typeface="Arial" panose="020B0604020202020204" pitchFamily="34" charset="0"/>
            </a:endParaRPr>
          </a:p>
        </p:txBody>
      </p:sp>
      <p:sp>
        <p:nvSpPr>
          <p:cNvPr id="246" name="Google Shape;246;p38">
            <a:extLst>
              <a:ext uri="{FF2B5EF4-FFF2-40B4-BE49-F238E27FC236}">
                <a16:creationId xmlns:a16="http://schemas.microsoft.com/office/drawing/2014/main" id="{B04AD8E2-2F6F-436F-AEA7-3DD4EF56E991}"/>
              </a:ext>
            </a:extLst>
          </p:cNvPr>
          <p:cNvSpPr txBox="1">
            <a:spLocks noGrp="1"/>
          </p:cNvSpPr>
          <p:nvPr>
            <p:ph type="title"/>
          </p:nvPr>
        </p:nvSpPr>
        <p:spPr>
          <a:xfrm>
            <a:off x="1687950" y="1329127"/>
            <a:ext cx="5768100" cy="5286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he-IL" dirty="0">
                <a:latin typeface="David" panose="020E0502060401010101" pitchFamily="34" charset="-79"/>
                <a:cs typeface="David" panose="020E0502060401010101" pitchFamily="34" charset="-79"/>
              </a:rPr>
              <a:t>אז מה החלופה? </a:t>
            </a:r>
            <a:endParaRPr b="1" dirty="0">
              <a:latin typeface="David" panose="020E0502060401010101" pitchFamily="34" charset="-79"/>
              <a:cs typeface="David" panose="020E0502060401010101" pitchFamily="34" charset="-79"/>
            </a:endParaRPr>
          </a:p>
        </p:txBody>
      </p:sp>
      <p:cxnSp>
        <p:nvCxnSpPr>
          <p:cNvPr id="247" name="Google Shape;247;p38">
            <a:extLst>
              <a:ext uri="{FF2B5EF4-FFF2-40B4-BE49-F238E27FC236}">
                <a16:creationId xmlns:a16="http://schemas.microsoft.com/office/drawing/2014/main" id="{79237010-A251-09D2-629F-F6F9010B2506}"/>
              </a:ext>
            </a:extLst>
          </p:cNvPr>
          <p:cNvCxnSpPr/>
          <p:nvPr/>
        </p:nvCxnSpPr>
        <p:spPr>
          <a:xfrm>
            <a:off x="4149300" y="1952840"/>
            <a:ext cx="845400" cy="0"/>
          </a:xfrm>
          <a:prstGeom prst="straightConnector1">
            <a:avLst/>
          </a:prstGeom>
          <a:noFill/>
          <a:ln w="28575" cap="flat" cmpd="sng">
            <a:solidFill>
              <a:schemeClr val="dk1"/>
            </a:solidFill>
            <a:prstDash val="solid"/>
            <a:round/>
            <a:headEnd type="none" w="med" len="med"/>
            <a:tailEnd type="none" w="med" len="med"/>
          </a:ln>
        </p:spPr>
      </p:cxnSp>
    </p:spTree>
    <p:extLst>
      <p:ext uri="{BB962C8B-B14F-4D97-AF65-F5344CB8AC3E}">
        <p14:creationId xmlns:p14="http://schemas.microsoft.com/office/powerpoint/2010/main" val="22696998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3">
          <a:extLst>
            <a:ext uri="{FF2B5EF4-FFF2-40B4-BE49-F238E27FC236}">
              <a16:creationId xmlns:a16="http://schemas.microsoft.com/office/drawing/2014/main" id="{9E057D3D-198B-52E4-186F-56EC4EEBED3D}"/>
            </a:ext>
          </a:extLst>
        </p:cNvPr>
        <p:cNvGrpSpPr/>
        <p:nvPr/>
      </p:nvGrpSpPr>
      <p:grpSpPr>
        <a:xfrm>
          <a:off x="0" y="0"/>
          <a:ext cx="0" cy="0"/>
          <a:chOff x="0" y="0"/>
          <a:chExt cx="0" cy="0"/>
        </a:xfrm>
      </p:grpSpPr>
      <p:sp>
        <p:nvSpPr>
          <p:cNvPr id="296" name="Google Shape;296;p43">
            <a:extLst>
              <a:ext uri="{FF2B5EF4-FFF2-40B4-BE49-F238E27FC236}">
                <a16:creationId xmlns:a16="http://schemas.microsoft.com/office/drawing/2014/main" id="{7F75C854-7718-9A65-41C2-FCB7639D588B}"/>
              </a:ext>
            </a:extLst>
          </p:cNvPr>
          <p:cNvSpPr/>
          <p:nvPr/>
        </p:nvSpPr>
        <p:spPr>
          <a:xfrm>
            <a:off x="-1" y="10190"/>
            <a:ext cx="5816599" cy="2346109"/>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43">
            <a:extLst>
              <a:ext uri="{FF2B5EF4-FFF2-40B4-BE49-F238E27FC236}">
                <a16:creationId xmlns:a16="http://schemas.microsoft.com/office/drawing/2014/main" id="{C51B74F7-438D-54CD-6983-0A6B781A2EB5}"/>
              </a:ext>
            </a:extLst>
          </p:cNvPr>
          <p:cNvSpPr txBox="1">
            <a:spLocks noGrp="1"/>
          </p:cNvSpPr>
          <p:nvPr>
            <p:ph type="title"/>
          </p:nvPr>
        </p:nvSpPr>
        <p:spPr>
          <a:xfrm>
            <a:off x="597258" y="300842"/>
            <a:ext cx="4390800" cy="528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solidFill>
                  <a:schemeClr val="lt1"/>
                </a:solidFill>
                <a:latin typeface="David" panose="020E0502060401010101" pitchFamily="34" charset="-79"/>
                <a:cs typeface="David" panose="020E0502060401010101" pitchFamily="34" charset="-79"/>
              </a:rPr>
              <a:t>God and Other Minds</a:t>
            </a:r>
            <a:endParaRPr dirty="0">
              <a:solidFill>
                <a:schemeClr val="lt1"/>
              </a:solidFill>
              <a:latin typeface="David" panose="020E0502060401010101" pitchFamily="34" charset="-79"/>
              <a:cs typeface="David" panose="020E0502060401010101" pitchFamily="34" charset="-79"/>
            </a:endParaRPr>
          </a:p>
          <a:p>
            <a:pPr marL="0" lvl="0" indent="0" algn="l" rtl="0">
              <a:spcBef>
                <a:spcPts val="0"/>
              </a:spcBef>
              <a:spcAft>
                <a:spcPts val="0"/>
              </a:spcAft>
              <a:buNone/>
            </a:pPr>
            <a:endParaRPr dirty="0">
              <a:solidFill>
                <a:schemeClr val="lt1"/>
              </a:solidFill>
              <a:latin typeface="David" panose="020E0502060401010101" pitchFamily="34" charset="-79"/>
              <a:cs typeface="David" panose="020E0502060401010101" pitchFamily="34" charset="-79"/>
            </a:endParaRPr>
          </a:p>
        </p:txBody>
      </p:sp>
      <p:sp>
        <p:nvSpPr>
          <p:cNvPr id="298" name="Google Shape;298;p43">
            <a:extLst>
              <a:ext uri="{FF2B5EF4-FFF2-40B4-BE49-F238E27FC236}">
                <a16:creationId xmlns:a16="http://schemas.microsoft.com/office/drawing/2014/main" id="{D55A8172-0CF7-C0A4-509F-C1C22F79AC6C}"/>
              </a:ext>
            </a:extLst>
          </p:cNvPr>
          <p:cNvSpPr txBox="1">
            <a:spLocks noGrp="1"/>
          </p:cNvSpPr>
          <p:nvPr>
            <p:ph type="body" idx="1"/>
          </p:nvPr>
        </p:nvSpPr>
        <p:spPr>
          <a:xfrm>
            <a:off x="133816" y="2867762"/>
            <a:ext cx="5962184" cy="2070900"/>
          </a:xfrm>
          <a:prstGeom prst="rect">
            <a:avLst/>
          </a:prstGeom>
        </p:spPr>
        <p:txBody>
          <a:bodyPr spcFirstLastPara="1" wrap="square" lIns="91425" tIns="91425" rIns="91425" bIns="91425" anchor="t" anchorCtr="0">
            <a:noAutofit/>
          </a:bodyPr>
          <a:lstStyle/>
          <a:p>
            <a:pPr lvl="1" algn="just" rtl="1">
              <a:spcBef>
                <a:spcPts val="0"/>
              </a:spcBef>
            </a:pPr>
            <a:r>
              <a:rPr lang="he-IL" dirty="0">
                <a:solidFill>
                  <a:schemeClr val="accent4"/>
                </a:solidFill>
                <a:latin typeface="David" panose="020E0502060401010101" pitchFamily="34" charset="-79"/>
                <a:cs typeface="David" panose="020E0502060401010101" pitchFamily="34" charset="-79"/>
              </a:rPr>
              <a:t>מבנה הספר והמהלך המרכזי. </a:t>
            </a:r>
          </a:p>
          <a:p>
            <a:pPr lvl="1" algn="just" rtl="1">
              <a:spcBef>
                <a:spcPts val="0"/>
              </a:spcBef>
            </a:pPr>
            <a:r>
              <a:rPr lang="he-IL" dirty="0">
                <a:solidFill>
                  <a:schemeClr val="accent4"/>
                </a:solidFill>
                <a:latin typeface="David" panose="020E0502060401010101" pitchFamily="34" charset="-79"/>
                <a:cs typeface="David" panose="020E0502060401010101" pitchFamily="34" charset="-79"/>
              </a:rPr>
              <a:t>סיכום הספר:</a:t>
            </a:r>
          </a:p>
          <a:p>
            <a:pPr lvl="2" algn="just" rtl="1">
              <a:spcBef>
                <a:spcPts val="0"/>
              </a:spcBef>
            </a:pPr>
            <a:r>
              <a:rPr lang="he-IL" dirty="0">
                <a:solidFill>
                  <a:schemeClr val="accent4"/>
                </a:solidFill>
                <a:latin typeface="David" panose="020E0502060401010101" pitchFamily="34" charset="-79"/>
                <a:cs typeface="David" panose="020E0502060401010101" pitchFamily="34" charset="-79"/>
              </a:rPr>
              <a:t>''אם האמונה שלי בנפשות אחרות רציונלית, כך גם האמונה שלי באלוהים. אבל, ברור שהראשונה רציונלית, מכאן, אם כן, השנייה.'' </a:t>
            </a:r>
          </a:p>
          <a:p>
            <a:pPr marL="596900" lvl="1" indent="0" algn="just" rtl="1">
              <a:spcBef>
                <a:spcPts val="0"/>
              </a:spcBef>
              <a:buNone/>
            </a:pPr>
            <a:endParaRPr lang="he-IL" dirty="0">
              <a:solidFill>
                <a:schemeClr val="accent4"/>
              </a:solidFill>
              <a:latin typeface="David" panose="020E0502060401010101" pitchFamily="34" charset="-79"/>
              <a:cs typeface="David" panose="020E0502060401010101" pitchFamily="34" charset="-79"/>
            </a:endParaRPr>
          </a:p>
        </p:txBody>
      </p:sp>
      <p:cxnSp>
        <p:nvCxnSpPr>
          <p:cNvPr id="299" name="Google Shape;299;p43">
            <a:extLst>
              <a:ext uri="{FF2B5EF4-FFF2-40B4-BE49-F238E27FC236}">
                <a16:creationId xmlns:a16="http://schemas.microsoft.com/office/drawing/2014/main" id="{64C806E3-13F7-2198-7D80-45C930E72857}"/>
              </a:ext>
            </a:extLst>
          </p:cNvPr>
          <p:cNvCxnSpPr/>
          <p:nvPr/>
        </p:nvCxnSpPr>
        <p:spPr>
          <a:xfrm>
            <a:off x="2145558" y="1080825"/>
            <a:ext cx="647100" cy="0"/>
          </a:xfrm>
          <a:prstGeom prst="straightConnector1">
            <a:avLst/>
          </a:prstGeom>
          <a:noFill/>
          <a:ln w="19050" cap="flat" cmpd="sng">
            <a:solidFill>
              <a:schemeClr val="lt1"/>
            </a:solidFill>
            <a:prstDash val="solid"/>
            <a:round/>
            <a:headEnd type="none" w="med" len="med"/>
            <a:tailEnd type="none" w="med" len="med"/>
          </a:ln>
        </p:spPr>
      </p:cxnSp>
      <p:sp>
        <p:nvSpPr>
          <p:cNvPr id="9" name="Google Shape;297;p43">
            <a:extLst>
              <a:ext uri="{FF2B5EF4-FFF2-40B4-BE49-F238E27FC236}">
                <a16:creationId xmlns:a16="http://schemas.microsoft.com/office/drawing/2014/main" id="{053D072D-D5DA-02B7-E5F7-6E1FA460668F}"/>
              </a:ext>
            </a:extLst>
          </p:cNvPr>
          <p:cNvSpPr txBox="1">
            <a:spLocks/>
          </p:cNvSpPr>
          <p:nvPr/>
        </p:nvSpPr>
        <p:spPr>
          <a:xfrm>
            <a:off x="222244" y="1174676"/>
            <a:ext cx="4692252"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700"/>
              <a:buFont typeface="Julius Sans One"/>
              <a:buNone/>
              <a:defRPr sz="3000" b="1" i="0" u="none" strike="noStrike" cap="none">
                <a:solidFill>
                  <a:schemeClr val="dk1"/>
                </a:solidFill>
                <a:latin typeface="Julius Sans One"/>
                <a:ea typeface="Julius Sans One"/>
                <a:cs typeface="Julius Sans One"/>
                <a:sym typeface="Julius Sans One"/>
              </a:defRPr>
            </a:lvl1pPr>
            <a:lvl2pPr marR="0" lvl="1" algn="l" rtl="0">
              <a:lnSpc>
                <a:spcPct val="100000"/>
              </a:lnSpc>
              <a:spcBef>
                <a:spcPts val="0"/>
              </a:spcBef>
              <a:spcAft>
                <a:spcPts val="0"/>
              </a:spcAft>
              <a:buClr>
                <a:schemeClr val="dk1"/>
              </a:buClr>
              <a:buSzPts val="3000"/>
              <a:buFont typeface="Julius Sans One"/>
              <a:buNone/>
              <a:defRPr sz="3000" b="1" i="0" u="none" strike="noStrike" cap="none">
                <a:solidFill>
                  <a:schemeClr val="dk1"/>
                </a:solidFill>
                <a:latin typeface="Julius Sans One"/>
                <a:ea typeface="Julius Sans One"/>
                <a:cs typeface="Julius Sans One"/>
                <a:sym typeface="Julius Sans One"/>
              </a:defRPr>
            </a:lvl2pPr>
            <a:lvl3pPr marR="0" lvl="2" algn="l" rtl="0">
              <a:lnSpc>
                <a:spcPct val="100000"/>
              </a:lnSpc>
              <a:spcBef>
                <a:spcPts val="0"/>
              </a:spcBef>
              <a:spcAft>
                <a:spcPts val="0"/>
              </a:spcAft>
              <a:buClr>
                <a:schemeClr val="dk1"/>
              </a:buClr>
              <a:buSzPts val="3000"/>
              <a:buFont typeface="Julius Sans One"/>
              <a:buNone/>
              <a:defRPr sz="3000" b="1" i="0" u="none" strike="noStrike" cap="none">
                <a:solidFill>
                  <a:schemeClr val="dk1"/>
                </a:solidFill>
                <a:latin typeface="Julius Sans One"/>
                <a:ea typeface="Julius Sans One"/>
                <a:cs typeface="Julius Sans One"/>
                <a:sym typeface="Julius Sans One"/>
              </a:defRPr>
            </a:lvl3pPr>
            <a:lvl4pPr marR="0" lvl="3" algn="l" rtl="0">
              <a:lnSpc>
                <a:spcPct val="100000"/>
              </a:lnSpc>
              <a:spcBef>
                <a:spcPts val="0"/>
              </a:spcBef>
              <a:spcAft>
                <a:spcPts val="0"/>
              </a:spcAft>
              <a:buClr>
                <a:schemeClr val="dk1"/>
              </a:buClr>
              <a:buSzPts val="3000"/>
              <a:buFont typeface="Julius Sans One"/>
              <a:buNone/>
              <a:defRPr sz="3000" b="1" i="0" u="none" strike="noStrike" cap="none">
                <a:solidFill>
                  <a:schemeClr val="dk1"/>
                </a:solidFill>
                <a:latin typeface="Julius Sans One"/>
                <a:ea typeface="Julius Sans One"/>
                <a:cs typeface="Julius Sans One"/>
                <a:sym typeface="Julius Sans One"/>
              </a:defRPr>
            </a:lvl4pPr>
            <a:lvl5pPr marR="0" lvl="4" algn="l" rtl="0">
              <a:lnSpc>
                <a:spcPct val="100000"/>
              </a:lnSpc>
              <a:spcBef>
                <a:spcPts val="0"/>
              </a:spcBef>
              <a:spcAft>
                <a:spcPts val="0"/>
              </a:spcAft>
              <a:buClr>
                <a:schemeClr val="dk1"/>
              </a:buClr>
              <a:buSzPts val="3000"/>
              <a:buFont typeface="Julius Sans One"/>
              <a:buNone/>
              <a:defRPr sz="3000" b="1" i="0" u="none" strike="noStrike" cap="none">
                <a:solidFill>
                  <a:schemeClr val="dk1"/>
                </a:solidFill>
                <a:latin typeface="Julius Sans One"/>
                <a:ea typeface="Julius Sans One"/>
                <a:cs typeface="Julius Sans One"/>
                <a:sym typeface="Julius Sans One"/>
              </a:defRPr>
            </a:lvl5pPr>
            <a:lvl6pPr marR="0" lvl="5" algn="l" rtl="0">
              <a:lnSpc>
                <a:spcPct val="100000"/>
              </a:lnSpc>
              <a:spcBef>
                <a:spcPts val="0"/>
              </a:spcBef>
              <a:spcAft>
                <a:spcPts val="0"/>
              </a:spcAft>
              <a:buClr>
                <a:schemeClr val="dk1"/>
              </a:buClr>
              <a:buSzPts val="3000"/>
              <a:buFont typeface="Julius Sans One"/>
              <a:buNone/>
              <a:defRPr sz="3000" b="1" i="0" u="none" strike="noStrike" cap="none">
                <a:solidFill>
                  <a:schemeClr val="dk1"/>
                </a:solidFill>
                <a:latin typeface="Julius Sans One"/>
                <a:ea typeface="Julius Sans One"/>
                <a:cs typeface="Julius Sans One"/>
                <a:sym typeface="Julius Sans One"/>
              </a:defRPr>
            </a:lvl6pPr>
            <a:lvl7pPr marR="0" lvl="6" algn="l" rtl="0">
              <a:lnSpc>
                <a:spcPct val="100000"/>
              </a:lnSpc>
              <a:spcBef>
                <a:spcPts val="0"/>
              </a:spcBef>
              <a:spcAft>
                <a:spcPts val="0"/>
              </a:spcAft>
              <a:buClr>
                <a:schemeClr val="dk1"/>
              </a:buClr>
              <a:buSzPts val="3000"/>
              <a:buFont typeface="Julius Sans One"/>
              <a:buNone/>
              <a:defRPr sz="3000" b="1" i="0" u="none" strike="noStrike" cap="none">
                <a:solidFill>
                  <a:schemeClr val="dk1"/>
                </a:solidFill>
                <a:latin typeface="Julius Sans One"/>
                <a:ea typeface="Julius Sans One"/>
                <a:cs typeface="Julius Sans One"/>
                <a:sym typeface="Julius Sans One"/>
              </a:defRPr>
            </a:lvl7pPr>
            <a:lvl8pPr marR="0" lvl="7" algn="l" rtl="0">
              <a:lnSpc>
                <a:spcPct val="100000"/>
              </a:lnSpc>
              <a:spcBef>
                <a:spcPts val="0"/>
              </a:spcBef>
              <a:spcAft>
                <a:spcPts val="0"/>
              </a:spcAft>
              <a:buClr>
                <a:schemeClr val="dk1"/>
              </a:buClr>
              <a:buSzPts val="3000"/>
              <a:buFont typeface="Julius Sans One"/>
              <a:buNone/>
              <a:defRPr sz="3000" b="1" i="0" u="none" strike="noStrike" cap="none">
                <a:solidFill>
                  <a:schemeClr val="dk1"/>
                </a:solidFill>
                <a:latin typeface="Julius Sans One"/>
                <a:ea typeface="Julius Sans One"/>
                <a:cs typeface="Julius Sans One"/>
                <a:sym typeface="Julius Sans One"/>
              </a:defRPr>
            </a:lvl8pPr>
            <a:lvl9pPr marR="0" lvl="8" algn="l" rtl="0">
              <a:lnSpc>
                <a:spcPct val="100000"/>
              </a:lnSpc>
              <a:spcBef>
                <a:spcPts val="0"/>
              </a:spcBef>
              <a:spcAft>
                <a:spcPts val="0"/>
              </a:spcAft>
              <a:buClr>
                <a:schemeClr val="dk1"/>
              </a:buClr>
              <a:buSzPts val="3000"/>
              <a:buFont typeface="Julius Sans One"/>
              <a:buNone/>
              <a:defRPr sz="3000" b="1" i="0" u="none" strike="noStrike" cap="none">
                <a:solidFill>
                  <a:schemeClr val="dk1"/>
                </a:solidFill>
                <a:latin typeface="Julius Sans One"/>
                <a:ea typeface="Julius Sans One"/>
                <a:cs typeface="Julius Sans One"/>
                <a:sym typeface="Julius Sans One"/>
              </a:defRPr>
            </a:lvl9pPr>
          </a:lstStyle>
          <a:p>
            <a:pPr algn="ctr" rtl="1"/>
            <a:r>
              <a:rPr lang="he-IL" dirty="0">
                <a:solidFill>
                  <a:schemeClr val="lt1"/>
                </a:solidFill>
                <a:latin typeface="David" panose="020E0502060401010101" pitchFamily="34" charset="-79"/>
                <a:cs typeface="David" panose="020E0502060401010101" pitchFamily="34" charset="-79"/>
              </a:rPr>
              <a:t>על האנלוגיה בין אלוהים לנפשות אחרות</a:t>
            </a:r>
          </a:p>
        </p:txBody>
      </p:sp>
      <p:pic>
        <p:nvPicPr>
          <p:cNvPr id="7170" name="Picture 2" descr="God and Other Minds: A Study of the Rational Justification of Belief in God  (Cornell Paperbacks): Plantinga, Alvin C.: 9780801497353: Amazon.com: Books">
            <a:extLst>
              <a:ext uri="{FF2B5EF4-FFF2-40B4-BE49-F238E27FC236}">
                <a16:creationId xmlns:a16="http://schemas.microsoft.com/office/drawing/2014/main" id="{B938AD6D-2780-6448-6618-44C7D9C84177}"/>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816599" y="0"/>
            <a:ext cx="33274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62824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541912-AE18-9352-79EA-6CB6E44A77AF}"/>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87CDFF97-4455-0FE6-612A-724833D1B44F}"/>
              </a:ext>
            </a:extLst>
          </p:cNvPr>
          <p:cNvSpPr>
            <a:spLocks noGrp="1"/>
          </p:cNvSpPr>
          <p:nvPr>
            <p:ph type="ctrTitle"/>
          </p:nvPr>
        </p:nvSpPr>
        <p:spPr/>
        <p:txBody>
          <a:bodyPr/>
          <a:lstStyle/>
          <a:p>
            <a:r>
              <a:rPr lang="he-IL" dirty="0">
                <a:latin typeface="David" panose="020E0502060401010101" pitchFamily="34" charset="-79"/>
                <a:cs typeface="David" panose="020E0502060401010101" pitchFamily="34" charset="-79"/>
              </a:rPr>
              <a:t>חלק ג'</a:t>
            </a:r>
            <a:endParaRPr lang="en-IL" dirty="0">
              <a:latin typeface="David" panose="020E0502060401010101" pitchFamily="34" charset="-79"/>
              <a:cs typeface="David" panose="020E0502060401010101" pitchFamily="34" charset="-79"/>
            </a:endParaRPr>
          </a:p>
        </p:txBody>
      </p:sp>
      <p:sp>
        <p:nvSpPr>
          <p:cNvPr id="3" name="כותרת משנה 2">
            <a:extLst>
              <a:ext uri="{FF2B5EF4-FFF2-40B4-BE49-F238E27FC236}">
                <a16:creationId xmlns:a16="http://schemas.microsoft.com/office/drawing/2014/main" id="{FB560982-ACF8-09DC-207C-60BA62532B6A}"/>
              </a:ext>
            </a:extLst>
          </p:cNvPr>
          <p:cNvSpPr>
            <a:spLocks noGrp="1"/>
          </p:cNvSpPr>
          <p:nvPr>
            <p:ph type="subTitle" idx="1"/>
          </p:nvPr>
        </p:nvSpPr>
        <p:spPr/>
        <p:txBody>
          <a:bodyPr/>
          <a:lstStyle/>
          <a:p>
            <a:pPr rtl="1"/>
            <a:r>
              <a:rPr lang="he-IL" dirty="0">
                <a:latin typeface="David" panose="020E0502060401010101" pitchFamily="34" charset="-79"/>
                <a:cs typeface="David" panose="020E0502060401010101" pitchFamily="34" charset="-79"/>
              </a:rPr>
              <a:t>העמדה הרפורמיסטית - דיון</a:t>
            </a:r>
            <a:endParaRPr lang="en-IL"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21326334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4">
          <a:extLst>
            <a:ext uri="{FF2B5EF4-FFF2-40B4-BE49-F238E27FC236}">
              <a16:creationId xmlns:a16="http://schemas.microsoft.com/office/drawing/2014/main" id="{6DADD87B-9E24-0DFC-3415-CC7A51B99D3B}"/>
            </a:ext>
          </a:extLst>
        </p:cNvPr>
        <p:cNvGrpSpPr/>
        <p:nvPr/>
      </p:nvGrpSpPr>
      <p:grpSpPr>
        <a:xfrm>
          <a:off x="0" y="0"/>
          <a:ext cx="0" cy="0"/>
          <a:chOff x="0" y="0"/>
          <a:chExt cx="0" cy="0"/>
        </a:xfrm>
      </p:grpSpPr>
      <p:sp>
        <p:nvSpPr>
          <p:cNvPr id="245" name="Google Shape;245;p38">
            <a:extLst>
              <a:ext uri="{FF2B5EF4-FFF2-40B4-BE49-F238E27FC236}">
                <a16:creationId xmlns:a16="http://schemas.microsoft.com/office/drawing/2014/main" id="{1195F79B-E374-A16E-773A-67AD6E89EAD5}"/>
              </a:ext>
            </a:extLst>
          </p:cNvPr>
          <p:cNvSpPr txBox="1">
            <a:spLocks noGrp="1"/>
          </p:cNvSpPr>
          <p:nvPr>
            <p:ph type="body" idx="1"/>
          </p:nvPr>
        </p:nvSpPr>
        <p:spPr>
          <a:xfrm>
            <a:off x="1189463" y="2033806"/>
            <a:ext cx="7330467" cy="2471285"/>
          </a:xfrm>
          <a:prstGeom prst="rect">
            <a:avLst/>
          </a:prstGeom>
        </p:spPr>
        <p:txBody>
          <a:bodyPr spcFirstLastPara="1" wrap="square" lIns="91425" tIns="91425" rIns="91425" bIns="91425" anchor="t" anchorCtr="0">
            <a:noAutofit/>
          </a:bodyPr>
          <a:lstStyle/>
          <a:p>
            <a:pPr marL="1339850" indent="-285750" rtl="1">
              <a:spcAft>
                <a:spcPts val="800"/>
              </a:spcAft>
            </a:pPr>
            <a:r>
              <a:rPr lang="he-IL" sz="1800" dirty="0">
                <a:latin typeface="Calibri" panose="020F0502020204030204" pitchFamily="34" charset="0"/>
                <a:ea typeface="Calibri" panose="020F0502020204030204" pitchFamily="34" charset="0"/>
                <a:cs typeface="David" panose="020E0502060401010101" pitchFamily="34" charset="-79"/>
              </a:rPr>
              <a:t>מה היחס לראיות לקיומו של אלוהים?</a:t>
            </a:r>
          </a:p>
          <a:p>
            <a:pPr marL="1339850" indent="-285750" rtl="1"/>
            <a:r>
              <a:rPr lang="he-IL" sz="1800" dirty="0">
                <a:latin typeface="Calibri" panose="020F0502020204030204" pitchFamily="34" charset="0"/>
                <a:ea typeface="Calibri" panose="020F0502020204030204" pitchFamily="34" charset="0"/>
                <a:cs typeface="David" panose="020E0502060401010101" pitchFamily="34" charset="-79"/>
              </a:rPr>
              <a:t>אם כך, מה התפקיד של פילוסוף דתי? בעיקר להדוף ביקורות.</a:t>
            </a:r>
          </a:p>
          <a:p>
            <a:pPr marL="1339850" indent="-285750" rtl="1"/>
            <a:endParaRPr lang="he-IL" sz="1800" dirty="0">
              <a:latin typeface="Calibri" panose="020F0502020204030204" pitchFamily="34" charset="0"/>
              <a:ea typeface="Calibri" panose="020F0502020204030204" pitchFamily="34" charset="0"/>
              <a:cs typeface="David" panose="020E0502060401010101" pitchFamily="34" charset="-79"/>
            </a:endParaRPr>
          </a:p>
          <a:p>
            <a:pPr marL="1339850" indent="-285750" rtl="1"/>
            <a:r>
              <a:rPr lang="he-IL" sz="1800" dirty="0">
                <a:latin typeface="Calibri" panose="020F0502020204030204" pitchFamily="34" charset="0"/>
                <a:ea typeface="Calibri" panose="020F0502020204030204" pitchFamily="34" charset="0"/>
                <a:cs typeface="David" panose="020E0502060401010101" pitchFamily="34" charset="-79"/>
              </a:rPr>
              <a:t>עוד נקודות שלא נגענו בהן:</a:t>
            </a:r>
          </a:p>
          <a:p>
            <a:pPr marL="1797050" lvl="1" indent="-285750" rtl="1">
              <a:spcBef>
                <a:spcPts val="0"/>
              </a:spcBef>
            </a:pPr>
            <a:r>
              <a:rPr lang="en-US" sz="1800" dirty="0" err="1">
                <a:latin typeface="Calibri" panose="020F0502020204030204" pitchFamily="34" charset="0"/>
                <a:ea typeface="Calibri" panose="020F0502020204030204" pitchFamily="34" charset="0"/>
                <a:cs typeface="David" panose="020E0502060401010101" pitchFamily="34" charset="-79"/>
              </a:rPr>
              <a:t>Sensus</a:t>
            </a:r>
            <a:r>
              <a:rPr lang="en-US" sz="1800" dirty="0">
                <a:latin typeface="Calibri" panose="020F0502020204030204" pitchFamily="34" charset="0"/>
                <a:ea typeface="Calibri" panose="020F0502020204030204" pitchFamily="34" charset="0"/>
                <a:cs typeface="David" panose="020E0502060401010101" pitchFamily="34" charset="-79"/>
              </a:rPr>
              <a:t> </a:t>
            </a:r>
            <a:r>
              <a:rPr lang="en-US" sz="1800" dirty="0" err="1">
                <a:latin typeface="Calibri" panose="020F0502020204030204" pitchFamily="34" charset="0"/>
                <a:ea typeface="Calibri" panose="020F0502020204030204" pitchFamily="34" charset="0"/>
                <a:cs typeface="David" panose="020E0502060401010101" pitchFamily="34" charset="-79"/>
              </a:rPr>
              <a:t>divinitatis</a:t>
            </a:r>
            <a:endParaRPr lang="en-US" sz="1800" dirty="0">
              <a:latin typeface="Calibri" panose="020F0502020204030204" pitchFamily="34" charset="0"/>
              <a:ea typeface="Calibri" panose="020F0502020204030204" pitchFamily="34" charset="0"/>
              <a:cs typeface="David" panose="020E0502060401010101" pitchFamily="34" charset="-79"/>
            </a:endParaRPr>
          </a:p>
          <a:p>
            <a:pPr marL="1797050" lvl="1" indent="-285750" rtl="1">
              <a:spcBef>
                <a:spcPts val="0"/>
              </a:spcBef>
            </a:pPr>
            <a:r>
              <a:rPr lang="he-IL" sz="1800" dirty="0">
                <a:latin typeface="Calibri" panose="020F0502020204030204" pitchFamily="34" charset="0"/>
                <a:ea typeface="Calibri" panose="020F0502020204030204" pitchFamily="34" charset="0"/>
                <a:cs typeface="David" panose="020E0502060401010101" pitchFamily="34" charset="-79"/>
              </a:rPr>
              <a:t>מודל </a:t>
            </a:r>
            <a:r>
              <a:rPr lang="he-IL" sz="1800" dirty="0" err="1">
                <a:latin typeface="Calibri" panose="020F0502020204030204" pitchFamily="34" charset="0"/>
                <a:ea typeface="Calibri" panose="020F0502020204030204" pitchFamily="34" charset="0"/>
                <a:cs typeface="David" panose="020E0502060401010101" pitchFamily="34" charset="-79"/>
              </a:rPr>
              <a:t>אקווינס</a:t>
            </a:r>
            <a:r>
              <a:rPr lang="he-IL" sz="1800" dirty="0">
                <a:latin typeface="Calibri" panose="020F0502020204030204" pitchFamily="34" charset="0"/>
                <a:ea typeface="Calibri" panose="020F0502020204030204" pitchFamily="34" charset="0"/>
                <a:cs typeface="David" panose="020E0502060401010101" pitchFamily="34" charset="-79"/>
              </a:rPr>
              <a:t>/קלווין (</a:t>
            </a:r>
            <a:r>
              <a:rPr lang="en-US" sz="1800" dirty="0">
                <a:latin typeface="Calibri" panose="020F0502020204030204" pitchFamily="34" charset="0"/>
                <a:ea typeface="Calibri" panose="020F0502020204030204" pitchFamily="34" charset="0"/>
                <a:cs typeface="David" panose="020E0502060401010101" pitchFamily="34" charset="-79"/>
              </a:rPr>
              <a:t>A/C Model</a:t>
            </a:r>
            <a:r>
              <a:rPr lang="he-IL" sz="1800" dirty="0">
                <a:latin typeface="Calibri" panose="020F0502020204030204" pitchFamily="34" charset="0"/>
                <a:ea typeface="Calibri" panose="020F0502020204030204" pitchFamily="34" charset="0"/>
                <a:cs typeface="David" panose="020E0502060401010101" pitchFamily="34" charset="-79"/>
              </a:rPr>
              <a:t>)</a:t>
            </a:r>
            <a:endParaRPr lang="en-US" sz="1800" dirty="0">
              <a:latin typeface="Calibri" panose="020F0502020204030204" pitchFamily="34" charset="0"/>
              <a:ea typeface="Calibri" panose="020F0502020204030204" pitchFamily="34" charset="0"/>
              <a:cs typeface="David" panose="020E0502060401010101" pitchFamily="34" charset="-79"/>
            </a:endParaRPr>
          </a:p>
          <a:p>
            <a:pPr marL="1797050" lvl="1" indent="-285750" rtl="1">
              <a:spcBef>
                <a:spcPts val="0"/>
              </a:spcBef>
            </a:pPr>
            <a:r>
              <a:rPr lang="en-US" sz="1800" dirty="0" err="1">
                <a:latin typeface="Calibri" panose="020F0502020204030204" pitchFamily="34" charset="0"/>
                <a:ea typeface="Calibri" panose="020F0502020204030204" pitchFamily="34" charset="0"/>
                <a:cs typeface="David" panose="020E0502060401010101" pitchFamily="34" charset="-79"/>
              </a:rPr>
              <a:t>Warrent</a:t>
            </a:r>
            <a:endParaRPr lang="he-IL" sz="1800" dirty="0">
              <a:latin typeface="Calibri" panose="020F0502020204030204" pitchFamily="34" charset="0"/>
              <a:ea typeface="Calibri" panose="020F0502020204030204" pitchFamily="34" charset="0"/>
              <a:cs typeface="David" panose="020E0502060401010101" pitchFamily="34" charset="-79"/>
            </a:endParaRPr>
          </a:p>
          <a:p>
            <a:pPr marL="1511300" lvl="1" indent="0" rtl="1">
              <a:spcBef>
                <a:spcPts val="0"/>
              </a:spcBef>
              <a:buNone/>
            </a:pPr>
            <a:endParaRPr lang="he-IL" sz="1800" dirty="0">
              <a:latin typeface="Calibri" panose="020F0502020204030204" pitchFamily="34" charset="0"/>
              <a:ea typeface="Calibri" panose="020F0502020204030204" pitchFamily="34" charset="0"/>
              <a:cs typeface="David" panose="020E0502060401010101" pitchFamily="34" charset="-79"/>
            </a:endParaRPr>
          </a:p>
          <a:p>
            <a:pPr marL="1339850" indent="-285750" rtl="1"/>
            <a:endParaRPr lang="he-IL" sz="1800" dirty="0">
              <a:latin typeface="Calibri" panose="020F0502020204030204" pitchFamily="34" charset="0"/>
              <a:ea typeface="Calibri" panose="020F0502020204030204" pitchFamily="34" charset="0"/>
              <a:cs typeface="David" panose="020E0502060401010101" pitchFamily="34" charset="-79"/>
            </a:endParaRPr>
          </a:p>
        </p:txBody>
      </p:sp>
      <p:sp>
        <p:nvSpPr>
          <p:cNvPr id="246" name="Google Shape;246;p38">
            <a:extLst>
              <a:ext uri="{FF2B5EF4-FFF2-40B4-BE49-F238E27FC236}">
                <a16:creationId xmlns:a16="http://schemas.microsoft.com/office/drawing/2014/main" id="{A012D766-CBFE-4C38-51F7-CA21CC3B4097}"/>
              </a:ext>
            </a:extLst>
          </p:cNvPr>
          <p:cNvSpPr txBox="1">
            <a:spLocks noGrp="1"/>
          </p:cNvSpPr>
          <p:nvPr>
            <p:ph type="title"/>
          </p:nvPr>
        </p:nvSpPr>
        <p:spPr>
          <a:xfrm>
            <a:off x="1687950" y="1329127"/>
            <a:ext cx="5768100" cy="5286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he-IL" dirty="0">
                <a:latin typeface="David" panose="020E0502060401010101" pitchFamily="34" charset="-79"/>
                <a:cs typeface="David" panose="020E0502060401010101" pitchFamily="34" charset="-79"/>
              </a:rPr>
              <a:t>הבהרת העמדה</a:t>
            </a:r>
            <a:endParaRPr b="1" dirty="0">
              <a:latin typeface="David" panose="020E0502060401010101" pitchFamily="34" charset="-79"/>
              <a:cs typeface="David" panose="020E0502060401010101" pitchFamily="34" charset="-79"/>
            </a:endParaRPr>
          </a:p>
        </p:txBody>
      </p:sp>
      <p:cxnSp>
        <p:nvCxnSpPr>
          <p:cNvPr id="247" name="Google Shape;247;p38">
            <a:extLst>
              <a:ext uri="{FF2B5EF4-FFF2-40B4-BE49-F238E27FC236}">
                <a16:creationId xmlns:a16="http://schemas.microsoft.com/office/drawing/2014/main" id="{EDED35BC-B40C-696E-2642-64DEBF1E6812}"/>
              </a:ext>
            </a:extLst>
          </p:cNvPr>
          <p:cNvCxnSpPr/>
          <p:nvPr/>
        </p:nvCxnSpPr>
        <p:spPr>
          <a:xfrm>
            <a:off x="4149300" y="1952840"/>
            <a:ext cx="845400" cy="0"/>
          </a:xfrm>
          <a:prstGeom prst="straightConnector1">
            <a:avLst/>
          </a:prstGeom>
          <a:noFill/>
          <a:ln w="28575" cap="flat" cmpd="sng">
            <a:solidFill>
              <a:schemeClr val="dk1"/>
            </a:solidFill>
            <a:prstDash val="solid"/>
            <a:round/>
            <a:headEnd type="none" w="med" len="med"/>
            <a:tailEnd type="none" w="med" len="med"/>
          </a:ln>
        </p:spPr>
      </p:cxnSp>
    </p:spTree>
    <p:extLst>
      <p:ext uri="{BB962C8B-B14F-4D97-AF65-F5344CB8AC3E}">
        <p14:creationId xmlns:p14="http://schemas.microsoft.com/office/powerpoint/2010/main" val="5549814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Great Pumpkin | Peanuts Wiki | Fandom‬‏">
            <a:extLst>
              <a:ext uri="{FF2B5EF4-FFF2-40B4-BE49-F238E27FC236}">
                <a16:creationId xmlns:a16="http://schemas.microsoft.com/office/drawing/2014/main" id="{9F06B59F-2C53-9827-215F-5325C85408F2}"/>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11708" r="26154"/>
          <a:stretch/>
        </p:blipFill>
        <p:spPr bwMode="auto">
          <a:xfrm>
            <a:off x="0" y="-1"/>
            <a:ext cx="3658922" cy="5143501"/>
          </a:xfrm>
          <a:prstGeom prst="rect">
            <a:avLst/>
          </a:prstGeom>
          <a:noFill/>
          <a:extLst>
            <a:ext uri="{909E8E84-426E-40DD-AFC4-6F175D3DCCD1}">
              <a14:hiddenFill xmlns:a14="http://schemas.microsoft.com/office/drawing/2010/main">
                <a:solidFill>
                  <a:srgbClr val="FFFFFF"/>
                </a:solidFill>
              </a14:hiddenFill>
            </a:ext>
          </a:extLst>
        </p:spPr>
      </p:pic>
      <p:sp>
        <p:nvSpPr>
          <p:cNvPr id="3" name="תיבת טקסט 2">
            <a:extLst>
              <a:ext uri="{FF2B5EF4-FFF2-40B4-BE49-F238E27FC236}">
                <a16:creationId xmlns:a16="http://schemas.microsoft.com/office/drawing/2014/main" id="{4EFA858F-FFDD-DD1E-7CF3-3FA84C9FFDCD}"/>
              </a:ext>
            </a:extLst>
          </p:cNvPr>
          <p:cNvSpPr txBox="1"/>
          <p:nvPr/>
        </p:nvSpPr>
        <p:spPr>
          <a:xfrm>
            <a:off x="3902928" y="733809"/>
            <a:ext cx="4921403" cy="4401205"/>
          </a:xfrm>
          <a:prstGeom prst="rect">
            <a:avLst/>
          </a:prstGeom>
          <a:noFill/>
        </p:spPr>
        <p:txBody>
          <a:bodyPr wrap="square" rtlCol="0">
            <a:spAutoFit/>
          </a:bodyPr>
          <a:lstStyle/>
          <a:p>
            <a:pPr algn="just" rtl="1"/>
            <a:r>
              <a:rPr lang="he-IL" sz="1390" dirty="0"/>
              <a:t>''יהיה זה מפתה להעלות את סוג השאלה הבאה. אם האמונה באלוהים היא יסודית-כיאות, מדוע לא כל אמונה היא יסודית-כיאות? האם לא נוכל לומר דבר דומה על כל סטייה מוזרה שעולה על רוחנו? מה בכל הנוגע </a:t>
            </a:r>
            <a:r>
              <a:rPr lang="he-IL" sz="1390" dirty="0" err="1"/>
              <a:t>לוודו</a:t>
            </a:r>
            <a:r>
              <a:rPr lang="he-IL" sz="1390" dirty="0"/>
              <a:t> ואסטרולוגיה? מה בנוגע לאמונה שהדלעת האדירה </a:t>
            </a:r>
            <a:r>
              <a:rPr lang="he-IL" sz="1390" dirty="0" err="1"/>
              <a:t>המתגלית</a:t>
            </a:r>
            <a:r>
              <a:rPr lang="he-IL" sz="1390" dirty="0"/>
              <a:t> אלינו בליל כל הקדושים (</a:t>
            </a:r>
            <a:r>
              <a:rPr lang="en-US" sz="1390" dirty="0" err="1"/>
              <a:t>halloween</a:t>
            </a:r>
            <a:r>
              <a:rPr lang="he-IL" sz="1390" dirty="0"/>
              <a:t>)? האם אני יכול לאמץ את האמונה הזו באופן נאות כיסודית?... </a:t>
            </a:r>
          </a:p>
          <a:p>
            <a:pPr algn="just" rtl="1"/>
            <a:endParaRPr lang="he-IL" sz="1390" dirty="0"/>
          </a:p>
          <a:p>
            <a:pPr algn="just" rtl="1"/>
            <a:r>
              <a:rPr lang="he-IL" sz="1390" dirty="0"/>
              <a:t>ברור שלא. לפי </a:t>
            </a:r>
            <a:r>
              <a:rPr lang="he-IL" sz="1390" dirty="0" err="1"/>
              <a:t>האפיסטמולוג</a:t>
            </a:r>
            <a:r>
              <a:rPr lang="he-IL" sz="1390" dirty="0"/>
              <a:t>-הרפורמטור, בתנאים מסוימים אמונות מסוימות הן יסודיות-כיאות; אותן אמונות עצמן יכולות שלא להיות יסודיות-כיאות תחת תנאים אחרים. נניח שאני מאמין שאני רואה עץ: אמונה זו היא יסודית-כיאות בתנאים אותן קשה לתאר במדויק אך כאלו הכוללים דבר מה מסוים הנראה בפניי בעל מאפיינים מסוימים. אותה האמונה עצמה איננה בסיסית כיאות במקרה בו אני יודע שאני יושב בחדרי, שומע מוזיקה ועוצם את עיני. טענתו של </a:t>
            </a:r>
            <a:r>
              <a:rPr lang="he-IL" sz="1390" dirty="0" err="1"/>
              <a:t>האפיסטמולוג</a:t>
            </a:r>
            <a:r>
              <a:rPr lang="he-IL" sz="1390" dirty="0"/>
              <a:t>-הרפורמטור היא שישנם תנאים מסוימים, אשר לרוב מתקיימים, בהם האמונה באלוהים הינה יסודית-כיאות; אך איזו סיבה יש לחשוב שדבר זה מחייב אותו לעמדה לפיה </a:t>
            </a:r>
            <a:r>
              <a:rPr lang="he-IL" sz="1390" b="1" dirty="0"/>
              <a:t>כל </a:t>
            </a:r>
            <a:r>
              <a:rPr lang="he-IL" sz="1390" dirty="0"/>
              <a:t>אמונה היא יסודית כיאות בכל מצב?..  האם זה רק מכיוון שהוא דוחה את הקריטריון ליסודיות-כיאות אותו סיפק </a:t>
            </a:r>
            <a:r>
              <a:rPr lang="he-IL" sz="1390" dirty="0" err="1"/>
              <a:t>היסודני</a:t>
            </a:r>
            <a:r>
              <a:rPr lang="he-IL" sz="1390" dirty="0"/>
              <a:t>-הקלאסי? אך למה שדבר כזה יחייב אותו לעמדה כזו סובלנית ובלתי רציונלית? </a:t>
            </a:r>
            <a:endParaRPr lang="en-IL" sz="1390" dirty="0"/>
          </a:p>
        </p:txBody>
      </p:sp>
      <p:sp>
        <p:nvSpPr>
          <p:cNvPr id="4" name="Google Shape;348;p29">
            <a:extLst>
              <a:ext uri="{FF2B5EF4-FFF2-40B4-BE49-F238E27FC236}">
                <a16:creationId xmlns:a16="http://schemas.microsoft.com/office/drawing/2014/main" id="{C4D7731B-87F0-2B87-8538-26779B122544}"/>
              </a:ext>
            </a:extLst>
          </p:cNvPr>
          <p:cNvSpPr txBox="1">
            <a:spLocks/>
          </p:cNvSpPr>
          <p:nvPr/>
        </p:nvSpPr>
        <p:spPr>
          <a:xfrm>
            <a:off x="4203345" y="-532652"/>
            <a:ext cx="4122900" cy="11412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434343"/>
              </a:buClr>
              <a:buSzPts val="3000"/>
              <a:buFont typeface="Staatliches"/>
              <a:buNone/>
              <a:defRPr sz="2400" b="0" i="0" u="none" strike="noStrike" cap="none">
                <a:solidFill>
                  <a:srgbClr val="434343"/>
                </a:solidFill>
                <a:latin typeface="Staatliches"/>
                <a:ea typeface="Staatliches"/>
                <a:cs typeface="Staatliches"/>
                <a:sym typeface="Staatliches"/>
              </a:defRPr>
            </a:lvl1pPr>
            <a:lvl2pPr marR="0" lvl="1" algn="ctr" rtl="0">
              <a:lnSpc>
                <a:spcPct val="100000"/>
              </a:lnSpc>
              <a:spcBef>
                <a:spcPts val="0"/>
              </a:spcBef>
              <a:spcAft>
                <a:spcPts val="0"/>
              </a:spcAft>
              <a:buClr>
                <a:srgbClr val="434343"/>
              </a:buClr>
              <a:buSzPts val="3000"/>
              <a:buFont typeface="Staatliches"/>
              <a:buNone/>
              <a:defRPr sz="3000" b="0" i="0" u="none" strike="noStrike" cap="none">
                <a:solidFill>
                  <a:srgbClr val="434343"/>
                </a:solidFill>
                <a:latin typeface="Staatliches"/>
                <a:ea typeface="Staatliches"/>
                <a:cs typeface="Staatliches"/>
                <a:sym typeface="Staatliches"/>
              </a:defRPr>
            </a:lvl2pPr>
            <a:lvl3pPr marR="0" lvl="2" algn="ctr" rtl="0">
              <a:lnSpc>
                <a:spcPct val="100000"/>
              </a:lnSpc>
              <a:spcBef>
                <a:spcPts val="0"/>
              </a:spcBef>
              <a:spcAft>
                <a:spcPts val="0"/>
              </a:spcAft>
              <a:buClr>
                <a:srgbClr val="434343"/>
              </a:buClr>
              <a:buSzPts val="3000"/>
              <a:buFont typeface="Staatliches"/>
              <a:buNone/>
              <a:defRPr sz="3000" b="0" i="0" u="none" strike="noStrike" cap="none">
                <a:solidFill>
                  <a:srgbClr val="434343"/>
                </a:solidFill>
                <a:latin typeface="Staatliches"/>
                <a:ea typeface="Staatliches"/>
                <a:cs typeface="Staatliches"/>
                <a:sym typeface="Staatliches"/>
              </a:defRPr>
            </a:lvl3pPr>
            <a:lvl4pPr marR="0" lvl="3" algn="ctr" rtl="0">
              <a:lnSpc>
                <a:spcPct val="100000"/>
              </a:lnSpc>
              <a:spcBef>
                <a:spcPts val="0"/>
              </a:spcBef>
              <a:spcAft>
                <a:spcPts val="0"/>
              </a:spcAft>
              <a:buClr>
                <a:srgbClr val="434343"/>
              </a:buClr>
              <a:buSzPts val="3000"/>
              <a:buFont typeface="Staatliches"/>
              <a:buNone/>
              <a:defRPr sz="3000" b="0" i="0" u="none" strike="noStrike" cap="none">
                <a:solidFill>
                  <a:srgbClr val="434343"/>
                </a:solidFill>
                <a:latin typeface="Staatliches"/>
                <a:ea typeface="Staatliches"/>
                <a:cs typeface="Staatliches"/>
                <a:sym typeface="Staatliches"/>
              </a:defRPr>
            </a:lvl4pPr>
            <a:lvl5pPr marR="0" lvl="4" algn="ctr" rtl="0">
              <a:lnSpc>
                <a:spcPct val="100000"/>
              </a:lnSpc>
              <a:spcBef>
                <a:spcPts val="0"/>
              </a:spcBef>
              <a:spcAft>
                <a:spcPts val="0"/>
              </a:spcAft>
              <a:buClr>
                <a:srgbClr val="434343"/>
              </a:buClr>
              <a:buSzPts val="3000"/>
              <a:buFont typeface="Staatliches"/>
              <a:buNone/>
              <a:defRPr sz="3000" b="0" i="0" u="none" strike="noStrike" cap="none">
                <a:solidFill>
                  <a:srgbClr val="434343"/>
                </a:solidFill>
                <a:latin typeface="Staatliches"/>
                <a:ea typeface="Staatliches"/>
                <a:cs typeface="Staatliches"/>
                <a:sym typeface="Staatliches"/>
              </a:defRPr>
            </a:lvl5pPr>
            <a:lvl6pPr marR="0" lvl="5" algn="ctr" rtl="0">
              <a:lnSpc>
                <a:spcPct val="100000"/>
              </a:lnSpc>
              <a:spcBef>
                <a:spcPts val="0"/>
              </a:spcBef>
              <a:spcAft>
                <a:spcPts val="0"/>
              </a:spcAft>
              <a:buClr>
                <a:srgbClr val="434343"/>
              </a:buClr>
              <a:buSzPts val="3000"/>
              <a:buFont typeface="Staatliches"/>
              <a:buNone/>
              <a:defRPr sz="3000" b="0" i="0" u="none" strike="noStrike" cap="none">
                <a:solidFill>
                  <a:srgbClr val="434343"/>
                </a:solidFill>
                <a:latin typeface="Staatliches"/>
                <a:ea typeface="Staatliches"/>
                <a:cs typeface="Staatliches"/>
                <a:sym typeface="Staatliches"/>
              </a:defRPr>
            </a:lvl6pPr>
            <a:lvl7pPr marR="0" lvl="6" algn="ctr" rtl="0">
              <a:lnSpc>
                <a:spcPct val="100000"/>
              </a:lnSpc>
              <a:spcBef>
                <a:spcPts val="0"/>
              </a:spcBef>
              <a:spcAft>
                <a:spcPts val="0"/>
              </a:spcAft>
              <a:buClr>
                <a:srgbClr val="434343"/>
              </a:buClr>
              <a:buSzPts val="3000"/>
              <a:buFont typeface="Staatliches"/>
              <a:buNone/>
              <a:defRPr sz="3000" b="0" i="0" u="none" strike="noStrike" cap="none">
                <a:solidFill>
                  <a:srgbClr val="434343"/>
                </a:solidFill>
                <a:latin typeface="Staatliches"/>
                <a:ea typeface="Staatliches"/>
                <a:cs typeface="Staatliches"/>
                <a:sym typeface="Staatliches"/>
              </a:defRPr>
            </a:lvl7pPr>
            <a:lvl8pPr marR="0" lvl="7" algn="ctr" rtl="0">
              <a:lnSpc>
                <a:spcPct val="100000"/>
              </a:lnSpc>
              <a:spcBef>
                <a:spcPts val="0"/>
              </a:spcBef>
              <a:spcAft>
                <a:spcPts val="0"/>
              </a:spcAft>
              <a:buClr>
                <a:srgbClr val="434343"/>
              </a:buClr>
              <a:buSzPts val="3000"/>
              <a:buFont typeface="Staatliches"/>
              <a:buNone/>
              <a:defRPr sz="3000" b="0" i="0" u="none" strike="noStrike" cap="none">
                <a:solidFill>
                  <a:srgbClr val="434343"/>
                </a:solidFill>
                <a:latin typeface="Staatliches"/>
                <a:ea typeface="Staatliches"/>
                <a:cs typeface="Staatliches"/>
                <a:sym typeface="Staatliches"/>
              </a:defRPr>
            </a:lvl8pPr>
            <a:lvl9pPr marR="0" lvl="8" algn="ctr" rtl="0">
              <a:lnSpc>
                <a:spcPct val="100000"/>
              </a:lnSpc>
              <a:spcBef>
                <a:spcPts val="0"/>
              </a:spcBef>
              <a:spcAft>
                <a:spcPts val="0"/>
              </a:spcAft>
              <a:buClr>
                <a:srgbClr val="434343"/>
              </a:buClr>
              <a:buSzPts val="3000"/>
              <a:buFont typeface="Staatliches"/>
              <a:buNone/>
              <a:defRPr sz="3000" b="0" i="0" u="none" strike="noStrike" cap="none">
                <a:solidFill>
                  <a:srgbClr val="434343"/>
                </a:solidFill>
                <a:latin typeface="Staatliches"/>
                <a:ea typeface="Staatliches"/>
                <a:cs typeface="Staatliches"/>
                <a:sym typeface="Staatliches"/>
              </a:defRPr>
            </a:lvl9pPr>
          </a:lstStyle>
          <a:p>
            <a:pPr algn="ctr" rtl="1"/>
            <a:r>
              <a:rPr lang="he-IL" dirty="0">
                <a:latin typeface="David" panose="020E0502060401010101" pitchFamily="34" charset="-79"/>
                <a:cs typeface="David" panose="020E0502060401010101" pitchFamily="34" charset="-79"/>
              </a:rPr>
              <a:t>ביקורת – הדלעת האדירה</a:t>
            </a:r>
          </a:p>
        </p:txBody>
      </p:sp>
    </p:spTree>
    <p:extLst>
      <p:ext uri="{BB962C8B-B14F-4D97-AF65-F5344CB8AC3E}">
        <p14:creationId xmlns:p14="http://schemas.microsoft.com/office/powerpoint/2010/main" val="3902472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Google Shape;333;p46">
            <a:extLst>
              <a:ext uri="{FF2B5EF4-FFF2-40B4-BE49-F238E27FC236}">
                <a16:creationId xmlns:a16="http://schemas.microsoft.com/office/drawing/2014/main" id="{3668D2A3-C330-CA71-DAF3-CE846B18B543}"/>
              </a:ext>
            </a:extLst>
          </p:cNvPr>
          <p:cNvSpPr txBox="1">
            <a:spLocks noGrp="1"/>
          </p:cNvSpPr>
          <p:nvPr>
            <p:ph type="title"/>
          </p:nvPr>
        </p:nvSpPr>
        <p:spPr>
          <a:xfrm>
            <a:off x="2169231" y="148418"/>
            <a:ext cx="5195400" cy="528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he-IL" b="1" dirty="0">
                <a:latin typeface="David" panose="020E0502060401010101" pitchFamily="34" charset="-79"/>
                <a:cs typeface="David" panose="020E0502060401010101" pitchFamily="34" charset="-79"/>
              </a:rPr>
              <a:t>ביקורת2 – פידאיזם?</a:t>
            </a:r>
            <a:endParaRPr b="1" dirty="0">
              <a:latin typeface="David" panose="020E0502060401010101" pitchFamily="34" charset="-79"/>
              <a:cs typeface="David" panose="020E0502060401010101" pitchFamily="34" charset="-79"/>
            </a:endParaRPr>
          </a:p>
        </p:txBody>
      </p:sp>
      <p:cxnSp>
        <p:nvCxnSpPr>
          <p:cNvPr id="19" name="Google Shape;338;p46">
            <a:extLst>
              <a:ext uri="{FF2B5EF4-FFF2-40B4-BE49-F238E27FC236}">
                <a16:creationId xmlns:a16="http://schemas.microsoft.com/office/drawing/2014/main" id="{1A13C6A5-AF45-B06F-F6D1-2690A6786B33}"/>
              </a:ext>
            </a:extLst>
          </p:cNvPr>
          <p:cNvCxnSpPr/>
          <p:nvPr/>
        </p:nvCxnSpPr>
        <p:spPr>
          <a:xfrm>
            <a:off x="4357418" y="778588"/>
            <a:ext cx="647100" cy="0"/>
          </a:xfrm>
          <a:prstGeom prst="straightConnector1">
            <a:avLst/>
          </a:prstGeom>
          <a:noFill/>
          <a:ln w="28575" cap="flat" cmpd="sng">
            <a:solidFill>
              <a:schemeClr val="dk1"/>
            </a:solidFill>
            <a:prstDash val="solid"/>
            <a:round/>
            <a:headEnd type="none" w="med" len="med"/>
            <a:tailEnd type="none" w="med" len="med"/>
          </a:ln>
        </p:spPr>
      </p:cxnSp>
      <p:sp>
        <p:nvSpPr>
          <p:cNvPr id="24" name="תיבת טקסט 23">
            <a:extLst>
              <a:ext uri="{FF2B5EF4-FFF2-40B4-BE49-F238E27FC236}">
                <a16:creationId xmlns:a16="http://schemas.microsoft.com/office/drawing/2014/main" id="{1AB3C535-60A1-5214-0403-00D705A66CFF}"/>
              </a:ext>
            </a:extLst>
          </p:cNvPr>
          <p:cNvSpPr txBox="1"/>
          <p:nvPr/>
        </p:nvSpPr>
        <p:spPr>
          <a:xfrm>
            <a:off x="121801" y="2356191"/>
            <a:ext cx="9118334" cy="2429063"/>
          </a:xfrm>
          <a:prstGeom prst="rect">
            <a:avLst/>
          </a:prstGeom>
          <a:noFill/>
        </p:spPr>
        <p:txBody>
          <a:bodyPr wrap="square">
            <a:spAutoFit/>
          </a:bodyPr>
          <a:lstStyle/>
          <a:p>
            <a:pPr marL="1371600" lvl="1" algn="just" rtl="1">
              <a:lnSpc>
                <a:spcPct val="150000"/>
              </a:lnSpc>
              <a:spcAft>
                <a:spcPts val="800"/>
              </a:spcAft>
            </a:pPr>
            <a:r>
              <a:rPr lang="he-IL" dirty="0">
                <a:effectLst/>
                <a:latin typeface="Calibri" panose="020F0502020204030204" pitchFamily="34" charset="0"/>
                <a:ea typeface="Calibri" panose="020F0502020204030204" pitchFamily="34" charset="0"/>
                <a:cs typeface="David" panose="020E0502060401010101" pitchFamily="34" charset="-79"/>
              </a:rPr>
              <a:t>הקדמה – מה זה פידאיזם? </a:t>
            </a:r>
          </a:p>
          <a:p>
            <a:pPr marL="1371600" lvl="1" algn="just" rtl="1">
              <a:lnSpc>
                <a:spcPct val="150000"/>
              </a:lnSpc>
              <a:spcAft>
                <a:spcPts val="800"/>
              </a:spcAft>
            </a:pPr>
            <a:r>
              <a:rPr lang="he-IL" dirty="0">
                <a:effectLst/>
                <a:latin typeface="Calibri" panose="020F0502020204030204" pitchFamily="34" charset="0"/>
                <a:ea typeface="Calibri" panose="020F0502020204030204" pitchFamily="34" charset="0"/>
                <a:cs typeface="David" panose="020E0502060401010101" pitchFamily="34" charset="-79"/>
              </a:rPr>
              <a:t>התגובה של פלנטינגה: ''הקריטריון ליסודיות-כיאות חייב להיבנות מלטה-למעלה ולא להפך. אסור להגיע אליו מתוך מחשבה טהורה אלא על ידי בחינה של הדוגמאות הרלוונטיות. אך אין כל סיבה להניח מראש כי כולם יסכימו על הדוגמאות. כמובן שהנוצרים יסברו שהאמונה באלוהים היא נאותה ורציונלית לחלוטין. יתר על כן, אם יתברר שהיא לא מאומצת על בסיס טענות אחרות אז הנוצרי יסיק כי היא יסודית-כיאות. ייתכן כי תלמידיהם של </a:t>
            </a:r>
            <a:r>
              <a:rPr lang="he-IL" dirty="0" err="1">
                <a:effectLst/>
                <a:latin typeface="Calibri" panose="020F0502020204030204" pitchFamily="34" charset="0"/>
                <a:ea typeface="Calibri" panose="020F0502020204030204" pitchFamily="34" charset="0"/>
                <a:cs typeface="David" panose="020E0502060401010101" pitchFamily="34" charset="-79"/>
              </a:rPr>
              <a:t>ברטראנד</a:t>
            </a:r>
            <a:r>
              <a:rPr lang="he-IL" dirty="0">
                <a:effectLst/>
                <a:latin typeface="Calibri" panose="020F0502020204030204" pitchFamily="34" charset="0"/>
                <a:ea typeface="Calibri" panose="020F0502020204030204" pitchFamily="34" charset="0"/>
                <a:cs typeface="David" panose="020E0502060401010101" pitchFamily="34" charset="-79"/>
              </a:rPr>
              <a:t> ראסל... יחלקו על כך; אך מדוע דבר זה רלוונטי? האם הקריטריון שלי, או זה של הקהילה הנוצרית, צריך להתאים לדוגמאות שלהם? בוודאי שלא. הקהילה הנוצרית אחראית על הדוגמאות </a:t>
            </a:r>
            <a:r>
              <a:rPr lang="he-IL" b="1" dirty="0">
                <a:effectLst/>
                <a:latin typeface="Calibri" panose="020F0502020204030204" pitchFamily="34" charset="0"/>
                <a:ea typeface="Calibri" panose="020F0502020204030204" pitchFamily="34" charset="0"/>
                <a:cs typeface="David" panose="020E0502060401010101" pitchFamily="34" charset="-79"/>
              </a:rPr>
              <a:t>שלה</a:t>
            </a:r>
            <a:r>
              <a:rPr lang="he-IL" dirty="0">
                <a:effectLst/>
                <a:latin typeface="Calibri" panose="020F0502020204030204" pitchFamily="34" charset="0"/>
                <a:ea typeface="Calibri" panose="020F0502020204030204" pitchFamily="34" charset="0"/>
                <a:cs typeface="David" panose="020E0502060401010101" pitchFamily="34" charset="-79"/>
              </a:rPr>
              <a:t>, לא שלהם.''</a:t>
            </a:r>
            <a:endParaRPr lang="en-IL"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3074" name="Picture 2" descr="‪Faith And Reason | In Dialogue With Dr. Okello | Jared Ingle‬‏">
            <a:extLst>
              <a:ext uri="{FF2B5EF4-FFF2-40B4-BE49-F238E27FC236}">
                <a16:creationId xmlns:a16="http://schemas.microsoft.com/office/drawing/2014/main" id="{2158F58E-B8CF-7712-B043-0986185287D2}"/>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3262312" y="778588"/>
            <a:ext cx="2619375" cy="1743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6255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303"/>
        <p:cNvGrpSpPr/>
        <p:nvPr/>
      </p:nvGrpSpPr>
      <p:grpSpPr>
        <a:xfrm>
          <a:off x="0" y="0"/>
          <a:ext cx="0" cy="0"/>
          <a:chOff x="0" y="0"/>
          <a:chExt cx="0" cy="0"/>
        </a:xfrm>
      </p:grpSpPr>
      <p:sp>
        <p:nvSpPr>
          <p:cNvPr id="304" name="Google Shape;304;p44"/>
          <p:cNvSpPr txBox="1">
            <a:spLocks noGrp="1"/>
          </p:cNvSpPr>
          <p:nvPr>
            <p:ph type="title"/>
          </p:nvPr>
        </p:nvSpPr>
        <p:spPr>
          <a:xfrm>
            <a:off x="805050" y="1766625"/>
            <a:ext cx="7533900" cy="1462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he-IL" sz="6000" dirty="0">
                <a:solidFill>
                  <a:schemeClr val="lt1"/>
                </a:solidFill>
                <a:latin typeface="David" panose="020E0502060401010101" pitchFamily="34" charset="-79"/>
                <a:cs typeface="David" panose="020E0502060401010101" pitchFamily="34" charset="-79"/>
              </a:rPr>
              <a:t>תודה!</a:t>
            </a:r>
            <a:endParaRPr sz="6000" b="1" dirty="0">
              <a:solidFill>
                <a:schemeClr val="lt1"/>
              </a:solidFill>
              <a:latin typeface="David" panose="020E0502060401010101" pitchFamily="34" charset="-79"/>
              <a:cs typeface="David" panose="020E0502060401010101" pitchFamily="34" charset="-79"/>
            </a:endParaRPr>
          </a:p>
        </p:txBody>
      </p:sp>
      <p:cxnSp>
        <p:nvCxnSpPr>
          <p:cNvPr id="305" name="Google Shape;305;p44"/>
          <p:cNvCxnSpPr/>
          <p:nvPr/>
        </p:nvCxnSpPr>
        <p:spPr>
          <a:xfrm>
            <a:off x="2785750" y="3078300"/>
            <a:ext cx="3472500" cy="0"/>
          </a:xfrm>
          <a:prstGeom prst="straightConnector1">
            <a:avLst/>
          </a:prstGeom>
          <a:noFill/>
          <a:ln w="19050" cap="flat" cmpd="sng">
            <a:solidFill>
              <a:schemeClr val="dk2"/>
            </a:solidFill>
            <a:prstDash val="solid"/>
            <a:round/>
            <a:headEnd type="none" w="med" len="med"/>
            <a:tailEnd type="none" w="med" len="med"/>
          </a:ln>
        </p:spPr>
      </p:cxnSp>
    </p:spTree>
  </p:cSld>
  <p:clrMapOvr>
    <a:masterClrMapping/>
  </p:clrMapOvr>
</p:sld>
</file>

<file path=ppt/theme/theme1.xml><?xml version="1.0" encoding="utf-8"?>
<a:theme xmlns:a="http://schemas.openxmlformats.org/drawingml/2006/main" name="Minimalist Grayscale Pitch Deck by Slidesgo">
  <a:themeElements>
    <a:clrScheme name="Simple Light">
      <a:dk1>
        <a:srgbClr val="383838"/>
      </a:dk1>
      <a:lt1>
        <a:srgbClr val="EEEEEE"/>
      </a:lt1>
      <a:dk2>
        <a:srgbClr val="DBDBDB"/>
      </a:dk2>
      <a:lt2>
        <a:srgbClr val="929292"/>
      </a:lt2>
      <a:accent1>
        <a:srgbClr val="383838"/>
      </a:accent1>
      <a:accent2>
        <a:srgbClr val="383838"/>
      </a:accent2>
      <a:accent3>
        <a:srgbClr val="383838"/>
      </a:accent3>
      <a:accent4>
        <a:srgbClr val="383838"/>
      </a:accent4>
      <a:accent5>
        <a:srgbClr val="FFFFFF"/>
      </a:accent5>
      <a:accent6>
        <a:srgbClr val="FFFFFF"/>
      </a:accent6>
      <a:hlink>
        <a:srgbClr val="383838"/>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12120</TotalTime>
  <Words>1384</Words>
  <Application>Microsoft Office PowerPoint</Application>
  <PresentationFormat>‫הצגה על המסך (16:9)</PresentationFormat>
  <Paragraphs>98</Paragraphs>
  <Slides>21</Slides>
  <Notes>10</Notes>
  <HiddenSlides>0</HiddenSlides>
  <MMClips>0</MMClips>
  <ScaleCrop>false</ScaleCrop>
  <HeadingPairs>
    <vt:vector size="6" baseType="variant">
      <vt:variant>
        <vt:lpstr>גופנים בשימוש</vt:lpstr>
      </vt:variant>
      <vt:variant>
        <vt:i4>10</vt:i4>
      </vt:variant>
      <vt:variant>
        <vt:lpstr>ערכת נושא</vt:lpstr>
      </vt:variant>
      <vt:variant>
        <vt:i4>1</vt:i4>
      </vt:variant>
      <vt:variant>
        <vt:lpstr>כותרות שקופיות</vt:lpstr>
      </vt:variant>
      <vt:variant>
        <vt:i4>21</vt:i4>
      </vt:variant>
    </vt:vector>
  </HeadingPairs>
  <TitlesOfParts>
    <vt:vector size="32" baseType="lpstr">
      <vt:lpstr>DaunPenh</vt:lpstr>
      <vt:lpstr>Nunito Sans ExtraBold</vt:lpstr>
      <vt:lpstr>David</vt:lpstr>
      <vt:lpstr>Didact Gothic</vt:lpstr>
      <vt:lpstr>Questrial</vt:lpstr>
      <vt:lpstr>Wingdings</vt:lpstr>
      <vt:lpstr>Courier New</vt:lpstr>
      <vt:lpstr>Julius Sans One</vt:lpstr>
      <vt:lpstr>Arial</vt:lpstr>
      <vt:lpstr>Calibri</vt:lpstr>
      <vt:lpstr>Minimalist Grayscale Pitch Deck by Slidesgo</vt:lpstr>
      <vt:lpstr>מבוא לפילוסופיה של הדת</vt:lpstr>
      <vt:lpstr>הערות על/בעקבות המטלה: עניינים טכניים</vt:lpstr>
      <vt:lpstr>הערות על/בעקבות המטלה: עניינים מהותיים</vt:lpstr>
      <vt:lpstr>שאלות?</vt:lpstr>
      <vt:lpstr>מצגת של PowerPoint‏</vt:lpstr>
      <vt:lpstr>חלק א'</vt:lpstr>
      <vt:lpstr>האתגר האוידנציאליסטי</vt:lpstr>
      <vt:lpstr>מצגת של PowerPoint‏</vt:lpstr>
      <vt:lpstr>תכונות של האמנות בתוך מבנה</vt:lpstr>
      <vt:lpstr>יסודנות קלאסית - אפיון</vt:lpstr>
      <vt:lpstr>חלק ב'</vt:lpstr>
      <vt:lpstr>העמדה הרפורמיסטית/קלוויניסטית</vt:lpstr>
      <vt:lpstr>מצגת של PowerPoint‏</vt:lpstr>
      <vt:lpstr>דחיית היסודנות הקלאסית</vt:lpstr>
      <vt:lpstr>אז מה החלופה? </vt:lpstr>
      <vt:lpstr>God and Other Minds </vt:lpstr>
      <vt:lpstr>חלק ג'</vt:lpstr>
      <vt:lpstr>הבהרת העמדה</vt:lpstr>
      <vt:lpstr>מצגת של PowerPoint‏</vt:lpstr>
      <vt:lpstr>ביקורת2 – פידאיזם?</vt:lpstr>
      <vt:lpstr>תודה!</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MINIMALIST GRAYSCALE PITCH DECK</dc:title>
  <dc:creator>User</dc:creator>
  <cp:lastModifiedBy>Noam Oren</cp:lastModifiedBy>
  <cp:revision>37</cp:revision>
  <dcterms:modified xsi:type="dcterms:W3CDTF">2024-06-27T07:05:24Z</dcterms:modified>
</cp:coreProperties>
</file>