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1"/>
  </p:sldMasterIdLst>
  <p:notesMasterIdLst>
    <p:notesMasterId r:id="rId22"/>
  </p:notesMasterIdLst>
  <p:sldIdLst>
    <p:sldId id="256" r:id="rId2"/>
    <p:sldId id="325" r:id="rId3"/>
    <p:sldId id="308" r:id="rId4"/>
    <p:sldId id="309" r:id="rId5"/>
    <p:sldId id="324" r:id="rId6"/>
    <p:sldId id="310" r:id="rId7"/>
    <p:sldId id="316" r:id="rId8"/>
    <p:sldId id="317" r:id="rId9"/>
    <p:sldId id="318" r:id="rId10"/>
    <p:sldId id="320" r:id="rId11"/>
    <p:sldId id="321" r:id="rId12"/>
    <p:sldId id="322" r:id="rId13"/>
    <p:sldId id="327" r:id="rId14"/>
    <p:sldId id="328" r:id="rId15"/>
    <p:sldId id="268" r:id="rId16"/>
    <p:sldId id="261" r:id="rId17"/>
    <p:sldId id="329" r:id="rId18"/>
    <p:sldId id="330" r:id="rId19"/>
    <p:sldId id="331" r:id="rId20"/>
    <p:sldId id="332" r:id="rId21"/>
  </p:sldIdLst>
  <p:sldSz cx="9144000" cy="5143500" type="screen16x9"/>
  <p:notesSz cx="6858000" cy="9144000"/>
  <p:embeddedFontLst>
    <p:embeddedFont>
      <p:font typeface="David" panose="020E0502060401010101" pitchFamily="34" charset="-79"/>
      <p:regular r:id="rId23"/>
      <p:bold r:id="rId24"/>
    </p:embeddedFont>
    <p:embeddedFont>
      <p:font typeface="Didact Gothic" panose="00000500000000000000" pitchFamily="2" charset="0"/>
      <p:regular r:id="rId25"/>
    </p:embeddedFont>
    <p:embeddedFont>
      <p:font typeface="Julius Sans One" panose="020B0604020202020204" charset="0"/>
      <p:regular r:id="rId26"/>
    </p:embeddedFont>
    <p:embeddedFont>
      <p:font typeface="Questrial" pitchFamily="2" charset="0"/>
      <p:regular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FE97F9-8D46-4B2F-9B91-0050E0A72EB4}" v="1" dt="2024-05-23T07:06:15.610"/>
  </p1510:revLst>
</p1510:revInfo>
</file>

<file path=ppt/tableStyles.xml><?xml version="1.0" encoding="utf-8"?>
<a:tblStyleLst xmlns:a="http://schemas.openxmlformats.org/drawingml/2006/main" def="{AFE79DAE-6396-4293-872B-5CEDC6EBF2F6}">
  <a:tblStyle styleId="{AFE79DAE-6396-4293-872B-5CEDC6EBF2F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4" y="7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נועם  אורן" userId="ff08f5b9-11f5-4bd2-ab08-bf37596fc4b7" providerId="ADAL" clId="{1172D8F1-D23C-4AE5-AE79-E8D53C0ECDE7}"/>
    <pc:docChg chg="modSld">
      <pc:chgData name="נועם  אורן" userId="ff08f5b9-11f5-4bd2-ab08-bf37596fc4b7" providerId="ADAL" clId="{1172D8F1-D23C-4AE5-AE79-E8D53C0ECDE7}" dt="2024-03-31T06:41:40.388" v="0" actId="20577"/>
      <pc:docMkLst>
        <pc:docMk/>
      </pc:docMkLst>
      <pc:sldChg chg="modSp">
        <pc:chgData name="נועם  אורן" userId="ff08f5b9-11f5-4bd2-ab08-bf37596fc4b7" providerId="ADAL" clId="{1172D8F1-D23C-4AE5-AE79-E8D53C0ECDE7}" dt="2024-03-31T06:41:40.388" v="0" actId="20577"/>
        <pc:sldMkLst>
          <pc:docMk/>
          <pc:sldMk cId="1894413660" sldId="260"/>
        </pc:sldMkLst>
        <pc:spChg chg="mod">
          <ac:chgData name="נועם  אורן" userId="ff08f5b9-11f5-4bd2-ab08-bf37596fc4b7" providerId="ADAL" clId="{1172D8F1-D23C-4AE5-AE79-E8D53C0ECDE7}" dt="2024-03-31T06:41:40.388" v="0" actId="20577"/>
          <ac:spMkLst>
            <pc:docMk/>
            <pc:sldMk cId="1894413660" sldId="260"/>
            <ac:spMk id="13" creationId="{352B2C8C-287B-4903-BBF4-880993A71282}"/>
          </ac:spMkLst>
        </pc:spChg>
      </pc:sldChg>
    </pc:docChg>
  </pc:docChgLst>
  <pc:docChgLst>
    <pc:chgData name="נועם  אורן" userId="ff08f5b9-11f5-4bd2-ab08-bf37596fc4b7" providerId="ADAL" clId="{CC20E8EE-5C18-4F9A-B35F-345A9A189ACD}"/>
    <pc:docChg chg="undo custSel modSld">
      <pc:chgData name="נועם  אורן" userId="ff08f5b9-11f5-4bd2-ab08-bf37596fc4b7" providerId="ADAL" clId="{CC20E8EE-5C18-4F9A-B35F-345A9A189ACD}" dt="2023-07-02T10:47:05.087" v="218" actId="20577"/>
      <pc:docMkLst>
        <pc:docMk/>
      </pc:docMkLst>
      <pc:sldChg chg="modSp mod addAnim delAnim modAnim">
        <pc:chgData name="נועם  אורן" userId="ff08f5b9-11f5-4bd2-ab08-bf37596fc4b7" providerId="ADAL" clId="{CC20E8EE-5C18-4F9A-B35F-345A9A189ACD}" dt="2023-07-02T10:47:05.087" v="218" actId="20577"/>
        <pc:sldMkLst>
          <pc:docMk/>
          <pc:sldMk cId="766299508" sldId="259"/>
        </pc:sldMkLst>
        <pc:spChg chg="mod">
          <ac:chgData name="נועם  אורן" userId="ff08f5b9-11f5-4bd2-ab08-bf37596fc4b7" providerId="ADAL" clId="{CC20E8EE-5C18-4F9A-B35F-345A9A189ACD}" dt="2023-07-02T10:47:05.087" v="218" actId="20577"/>
          <ac:spMkLst>
            <pc:docMk/>
            <pc:sldMk cId="766299508" sldId="259"/>
            <ac:spMk id="19" creationId="{30E19601-FCF9-493E-A986-4816790B14C4}"/>
          </ac:spMkLst>
        </pc:spChg>
      </pc:sldChg>
    </pc:docChg>
  </pc:docChgLst>
  <pc:docChgLst>
    <pc:chgData name="נועם  אורן" userId="ff08f5b9-11f5-4bd2-ab08-bf37596fc4b7" providerId="ADAL" clId="{EB645565-CB6B-4963-B874-CC25FBD39D43}"/>
    <pc:docChg chg="undo custSel modSld">
      <pc:chgData name="נועם  אורן" userId="ff08f5b9-11f5-4bd2-ab08-bf37596fc4b7" providerId="ADAL" clId="{EB645565-CB6B-4963-B874-CC25FBD39D43}" dt="2021-05-11T11:11:36.498" v="172" actId="1076"/>
      <pc:docMkLst>
        <pc:docMk/>
      </pc:docMkLst>
      <pc:sldChg chg="addSp modSp mod">
        <pc:chgData name="נועם  אורן" userId="ff08f5b9-11f5-4bd2-ab08-bf37596fc4b7" providerId="ADAL" clId="{EB645565-CB6B-4963-B874-CC25FBD39D43}" dt="2021-05-11T11:01:19.185" v="14" actId="20577"/>
        <pc:sldMkLst>
          <pc:docMk/>
          <pc:sldMk cId="766299508" sldId="259"/>
        </pc:sldMkLst>
        <pc:spChg chg="add mod">
          <ac:chgData name="נועם  אורן" userId="ff08f5b9-11f5-4bd2-ab08-bf37596fc4b7" providerId="ADAL" clId="{EB645565-CB6B-4963-B874-CC25FBD39D43}" dt="2021-05-11T11:01:19.185" v="14" actId="20577"/>
          <ac:spMkLst>
            <pc:docMk/>
            <pc:sldMk cId="766299508" sldId="259"/>
            <ac:spMk id="7" creationId="{CB212238-2364-47E0-A3FF-62903E7D77F9}"/>
          </ac:spMkLst>
        </pc:spChg>
        <pc:spChg chg="mod">
          <ac:chgData name="נועם  אורן" userId="ff08f5b9-11f5-4bd2-ab08-bf37596fc4b7" providerId="ADAL" clId="{EB645565-CB6B-4963-B874-CC25FBD39D43}" dt="2021-05-11T11:01:14.118" v="2" actId="1076"/>
          <ac:spMkLst>
            <pc:docMk/>
            <pc:sldMk cId="766299508" sldId="259"/>
            <ac:spMk id="18" creationId="{08675B76-5C04-436D-9F50-F0B41C347C99}"/>
          </ac:spMkLst>
        </pc:spChg>
      </pc:sldChg>
      <pc:sldChg chg="addSp modSp mod">
        <pc:chgData name="נועם  אורן" userId="ff08f5b9-11f5-4bd2-ab08-bf37596fc4b7" providerId="ADAL" clId="{EB645565-CB6B-4963-B874-CC25FBD39D43}" dt="2021-05-11T11:01:56.839" v="27" actId="207"/>
        <pc:sldMkLst>
          <pc:docMk/>
          <pc:sldMk cId="1894413660" sldId="260"/>
        </pc:sldMkLst>
        <pc:spChg chg="add mod">
          <ac:chgData name="נועם  אורן" userId="ff08f5b9-11f5-4bd2-ab08-bf37596fc4b7" providerId="ADAL" clId="{EB645565-CB6B-4963-B874-CC25FBD39D43}" dt="2021-05-11T11:01:56.839" v="27" actId="207"/>
          <ac:spMkLst>
            <pc:docMk/>
            <pc:sldMk cId="1894413660" sldId="260"/>
            <ac:spMk id="7" creationId="{FF8258CA-1FB7-44F3-A6F6-E16A6A5710D4}"/>
          </ac:spMkLst>
        </pc:spChg>
      </pc:sldChg>
      <pc:sldChg chg="modSp mod">
        <pc:chgData name="נועם  אורן" userId="ff08f5b9-11f5-4bd2-ab08-bf37596fc4b7" providerId="ADAL" clId="{EB645565-CB6B-4963-B874-CC25FBD39D43}" dt="2021-05-11T11:11:36.498" v="172" actId="1076"/>
        <pc:sldMkLst>
          <pc:docMk/>
          <pc:sldMk cId="0" sldId="266"/>
        </pc:sldMkLst>
        <pc:spChg chg="mod">
          <ac:chgData name="נועם  אורן" userId="ff08f5b9-11f5-4bd2-ab08-bf37596fc4b7" providerId="ADAL" clId="{EB645565-CB6B-4963-B874-CC25FBD39D43}" dt="2021-05-11T11:11:31.754" v="171" actId="1076"/>
          <ac:spMkLst>
            <pc:docMk/>
            <pc:sldMk cId="0" sldId="266"/>
            <ac:spMk id="9" creationId="{872EDE98-E9BC-4653-A8A3-0683CFDE5E51}"/>
          </ac:spMkLst>
        </pc:spChg>
        <pc:spChg chg="mod">
          <ac:chgData name="נועם  אורן" userId="ff08f5b9-11f5-4bd2-ab08-bf37596fc4b7" providerId="ADAL" clId="{EB645565-CB6B-4963-B874-CC25FBD39D43}" dt="2021-05-11T11:11:31.754" v="171" actId="1076"/>
          <ac:spMkLst>
            <pc:docMk/>
            <pc:sldMk cId="0" sldId="266"/>
            <ac:spMk id="296" creationId="{00000000-0000-0000-0000-000000000000}"/>
          </ac:spMkLst>
        </pc:spChg>
        <pc:spChg chg="mod">
          <ac:chgData name="נועם  אורן" userId="ff08f5b9-11f5-4bd2-ab08-bf37596fc4b7" providerId="ADAL" clId="{EB645565-CB6B-4963-B874-CC25FBD39D43}" dt="2021-05-11T11:11:31.754" v="171" actId="1076"/>
          <ac:spMkLst>
            <pc:docMk/>
            <pc:sldMk cId="0" sldId="266"/>
            <ac:spMk id="297" creationId="{00000000-0000-0000-0000-000000000000}"/>
          </ac:spMkLst>
        </pc:spChg>
        <pc:spChg chg="mod">
          <ac:chgData name="נועם  אורן" userId="ff08f5b9-11f5-4bd2-ab08-bf37596fc4b7" providerId="ADAL" clId="{EB645565-CB6B-4963-B874-CC25FBD39D43}" dt="2021-05-11T11:11:36.498" v="172" actId="1076"/>
          <ac:spMkLst>
            <pc:docMk/>
            <pc:sldMk cId="0" sldId="266"/>
            <ac:spMk id="298" creationId="{00000000-0000-0000-0000-000000000000}"/>
          </ac:spMkLst>
        </pc:spChg>
        <pc:cxnChg chg="mod">
          <ac:chgData name="נועם  אורן" userId="ff08f5b9-11f5-4bd2-ab08-bf37596fc4b7" providerId="ADAL" clId="{EB645565-CB6B-4963-B874-CC25FBD39D43}" dt="2021-05-11T11:11:31.754" v="171" actId="1076"/>
          <ac:cxnSpMkLst>
            <pc:docMk/>
            <pc:sldMk cId="0" sldId="266"/>
            <ac:cxnSpMk id="299" creationId="{00000000-0000-0000-0000-000000000000}"/>
          </ac:cxnSpMkLst>
        </pc:cxnChg>
      </pc:sldChg>
      <pc:sldChg chg="addSp modSp mod">
        <pc:chgData name="נועם  אורן" userId="ff08f5b9-11f5-4bd2-ab08-bf37596fc4b7" providerId="ADAL" clId="{EB645565-CB6B-4963-B874-CC25FBD39D43}" dt="2021-05-11T11:02:17.148" v="38" actId="20577"/>
        <pc:sldMkLst>
          <pc:docMk/>
          <pc:sldMk cId="3490743454" sldId="308"/>
        </pc:sldMkLst>
        <pc:spChg chg="add mod">
          <ac:chgData name="נועם  אורן" userId="ff08f5b9-11f5-4bd2-ab08-bf37596fc4b7" providerId="ADAL" clId="{EB645565-CB6B-4963-B874-CC25FBD39D43}" dt="2021-05-11T11:02:17.148" v="38" actId="20577"/>
          <ac:spMkLst>
            <pc:docMk/>
            <pc:sldMk cId="3490743454" sldId="308"/>
            <ac:spMk id="8" creationId="{26E19D12-BB59-48A4-8827-205AE8A60D22}"/>
          </ac:spMkLst>
        </pc:spChg>
      </pc:sldChg>
      <pc:sldChg chg="modSp">
        <pc:chgData name="נועם  אורן" userId="ff08f5b9-11f5-4bd2-ab08-bf37596fc4b7" providerId="ADAL" clId="{EB645565-CB6B-4963-B874-CC25FBD39D43}" dt="2021-04-27T10:21:46.119" v="0"/>
        <pc:sldMkLst>
          <pc:docMk/>
          <pc:sldMk cId="1650143458" sldId="309"/>
        </pc:sldMkLst>
        <pc:picChg chg="mod">
          <ac:chgData name="נועם  אורן" userId="ff08f5b9-11f5-4bd2-ab08-bf37596fc4b7" providerId="ADAL" clId="{EB645565-CB6B-4963-B874-CC25FBD39D43}" dt="2021-04-27T10:21:46.119" v="0"/>
          <ac:picMkLst>
            <pc:docMk/>
            <pc:sldMk cId="1650143458" sldId="309"/>
            <ac:picMk id="5" creationId="{BF4A6D6C-5BFC-4D71-BBA4-0353B1349902}"/>
          </ac:picMkLst>
        </pc:picChg>
      </pc:sldChg>
    </pc:docChg>
  </pc:docChgLst>
  <pc:docChgLst>
    <pc:chgData name="נועם  אורן" userId="ff08f5b9-11f5-4bd2-ab08-bf37596fc4b7" providerId="ADAL" clId="{75E3EB0D-25D7-4060-BDA6-E2E18724B582}"/>
    <pc:docChg chg="undo custSel addSld delSld modSld">
      <pc:chgData name="נועם  אורן" userId="ff08f5b9-11f5-4bd2-ab08-bf37596fc4b7" providerId="ADAL" clId="{75E3EB0D-25D7-4060-BDA6-E2E18724B582}" dt="2023-09-12T17:03:37.793" v="129" actId="404"/>
      <pc:docMkLst>
        <pc:docMk/>
      </pc:docMkLst>
      <pc:sldChg chg="new del">
        <pc:chgData name="נועם  אורן" userId="ff08f5b9-11f5-4bd2-ab08-bf37596fc4b7" providerId="ADAL" clId="{75E3EB0D-25D7-4060-BDA6-E2E18724B582}" dt="2023-09-12T16:58:53.407" v="1" actId="47"/>
        <pc:sldMkLst>
          <pc:docMk/>
          <pc:sldMk cId="2351283083" sldId="314"/>
        </pc:sldMkLst>
      </pc:sldChg>
      <pc:sldChg chg="addSp delSp modSp add mod delAnim modAnim">
        <pc:chgData name="נועם  אורן" userId="ff08f5b9-11f5-4bd2-ab08-bf37596fc4b7" providerId="ADAL" clId="{75E3EB0D-25D7-4060-BDA6-E2E18724B582}" dt="2023-09-12T17:03:37.793" v="129" actId="404"/>
        <pc:sldMkLst>
          <pc:docMk/>
          <pc:sldMk cId="3351619589" sldId="314"/>
        </pc:sldMkLst>
        <pc:spChg chg="mod">
          <ac:chgData name="נועם  אורן" userId="ff08f5b9-11f5-4bd2-ab08-bf37596fc4b7" providerId="ADAL" clId="{75E3EB0D-25D7-4060-BDA6-E2E18724B582}" dt="2023-09-12T16:59:39.732" v="54" actId="20577"/>
          <ac:spMkLst>
            <pc:docMk/>
            <pc:sldMk cId="3351619589" sldId="314"/>
            <ac:spMk id="7" creationId="{FF8258CA-1FB7-44F3-A6F6-E16A6A5710D4}"/>
          </ac:spMkLst>
        </pc:spChg>
        <pc:spChg chg="mod">
          <ac:chgData name="נועם  אורן" userId="ff08f5b9-11f5-4bd2-ab08-bf37596fc4b7" providerId="ADAL" clId="{75E3EB0D-25D7-4060-BDA6-E2E18724B582}" dt="2023-09-12T17:00:56.799" v="109" actId="20577"/>
          <ac:spMkLst>
            <pc:docMk/>
            <pc:sldMk cId="3351619589" sldId="314"/>
            <ac:spMk id="12" creationId="{0E005D72-1C0D-4E4B-85AA-9B9C087CE06A}"/>
          </ac:spMkLst>
        </pc:spChg>
        <pc:spChg chg="del">
          <ac:chgData name="נועם  אורן" userId="ff08f5b9-11f5-4bd2-ab08-bf37596fc4b7" providerId="ADAL" clId="{75E3EB0D-25D7-4060-BDA6-E2E18724B582}" dt="2023-09-12T17:00:28.171" v="61" actId="478"/>
          <ac:spMkLst>
            <pc:docMk/>
            <pc:sldMk cId="3351619589" sldId="314"/>
            <ac:spMk id="13" creationId="{352B2C8C-287B-4903-BBF4-880993A71282}"/>
          </ac:spMkLst>
        </pc:spChg>
        <pc:spChg chg="mod">
          <ac:chgData name="נועם  אורן" userId="ff08f5b9-11f5-4bd2-ab08-bf37596fc4b7" providerId="ADAL" clId="{75E3EB0D-25D7-4060-BDA6-E2E18724B582}" dt="2023-09-12T17:03:37.793" v="129" actId="404"/>
          <ac:spMkLst>
            <pc:docMk/>
            <pc:sldMk cId="3351619589" sldId="314"/>
            <ac:spMk id="16" creationId="{2D802842-A5F2-48F1-8D32-57849377023E}"/>
          </ac:spMkLst>
        </pc:spChg>
        <pc:picChg chg="del">
          <ac:chgData name="נועם  אורן" userId="ff08f5b9-11f5-4bd2-ab08-bf37596fc4b7" providerId="ADAL" clId="{75E3EB0D-25D7-4060-BDA6-E2E18724B582}" dt="2023-09-12T17:00:58.820" v="110" actId="478"/>
          <ac:picMkLst>
            <pc:docMk/>
            <pc:sldMk cId="3351619589" sldId="314"/>
            <ac:picMk id="15" creationId="{899452BB-A434-45F3-9751-8F65FCDA1C83}"/>
          </ac:picMkLst>
        </pc:picChg>
        <pc:picChg chg="add mod">
          <ac:chgData name="נועם  אורן" userId="ff08f5b9-11f5-4bd2-ab08-bf37596fc4b7" providerId="ADAL" clId="{75E3EB0D-25D7-4060-BDA6-E2E18724B582}" dt="2023-09-12T17:00:18.628" v="60" actId="1076"/>
          <ac:picMkLst>
            <pc:docMk/>
            <pc:sldMk cId="3351619589" sldId="314"/>
            <ac:picMk id="1026" creationId="{21D2FFAC-E862-0165-78F2-B212BB2E1F27}"/>
          </ac:picMkLst>
        </pc:picChg>
        <pc:picChg chg="add del mod">
          <ac:chgData name="נועם  אורן" userId="ff08f5b9-11f5-4bd2-ab08-bf37596fc4b7" providerId="ADAL" clId="{75E3EB0D-25D7-4060-BDA6-E2E18724B582}" dt="2023-09-12T17:03:02.137" v="114" actId="478"/>
          <ac:picMkLst>
            <pc:docMk/>
            <pc:sldMk cId="3351619589" sldId="314"/>
            <ac:picMk id="1028" creationId="{E8187573-8AB2-B8A1-DA27-3DA19C859491}"/>
          </ac:picMkLst>
        </pc:picChg>
        <pc:picChg chg="del">
          <ac:chgData name="נועם  אורן" userId="ff08f5b9-11f5-4bd2-ab08-bf37596fc4b7" providerId="ADAL" clId="{75E3EB0D-25D7-4060-BDA6-E2E18724B582}" dt="2023-09-12T17:00:12.593" v="56" actId="478"/>
          <ac:picMkLst>
            <pc:docMk/>
            <pc:sldMk cId="3351619589" sldId="314"/>
            <ac:picMk id="6146" creationId="{CA687111-C42D-43A6-AFF0-474B232B4C53}"/>
          </ac:picMkLst>
        </pc:picChg>
      </pc:sldChg>
    </pc:docChg>
  </pc:docChgLst>
  <pc:docChgLst>
    <pc:chgData name="נועם  אורן" userId="ff08f5b9-11f5-4bd2-ab08-bf37596fc4b7" providerId="ADAL" clId="{02398BCC-D920-4AC0-ABEC-12D805106DF9}"/>
    <pc:docChg chg="undo redo custSel addSld delSld modSld">
      <pc:chgData name="נועם  אורן" userId="ff08f5b9-11f5-4bd2-ab08-bf37596fc4b7" providerId="ADAL" clId="{02398BCC-D920-4AC0-ABEC-12D805106DF9}" dt="2024-04-03T06:13:27.576" v="3792" actId="20577"/>
      <pc:docMkLst>
        <pc:docMk/>
      </pc:docMkLst>
      <pc:sldChg chg="modSp mod">
        <pc:chgData name="נועם  אורן" userId="ff08f5b9-11f5-4bd2-ab08-bf37596fc4b7" providerId="ADAL" clId="{02398BCC-D920-4AC0-ABEC-12D805106DF9}" dt="2024-03-31T08:29:40.233" v="52" actId="20577"/>
        <pc:sldMkLst>
          <pc:docMk/>
          <pc:sldMk cId="0" sldId="256"/>
        </pc:sldMkLst>
        <pc:spChg chg="mod">
          <ac:chgData name="נועם  אורן" userId="ff08f5b9-11f5-4bd2-ab08-bf37596fc4b7" providerId="ADAL" clId="{02398BCC-D920-4AC0-ABEC-12D805106DF9}" dt="2024-03-31T08:29:40.233" v="52" actId="20577"/>
          <ac:spMkLst>
            <pc:docMk/>
            <pc:sldMk cId="0" sldId="256"/>
            <ac:spMk id="195" creationId="{00000000-0000-0000-0000-000000000000}"/>
          </ac:spMkLst>
        </pc:spChg>
      </pc:sldChg>
      <pc:sldChg chg="del">
        <pc:chgData name="נועם  אורן" userId="ff08f5b9-11f5-4bd2-ab08-bf37596fc4b7" providerId="ADAL" clId="{02398BCC-D920-4AC0-ABEC-12D805106DF9}" dt="2024-03-31T08:30:36.449" v="53" actId="47"/>
        <pc:sldMkLst>
          <pc:docMk/>
          <pc:sldMk cId="1894413660" sldId="260"/>
        </pc:sldMkLst>
      </pc:sldChg>
      <pc:sldChg chg="addSp modSp add mod setBg modAnim">
        <pc:chgData name="נועם  אורן" userId="ff08f5b9-11f5-4bd2-ab08-bf37596fc4b7" providerId="ADAL" clId="{02398BCC-D920-4AC0-ABEC-12D805106DF9}" dt="2024-03-31T19:01:35.516" v="2878" actId="1076"/>
        <pc:sldMkLst>
          <pc:docMk/>
          <pc:sldMk cId="0" sldId="261"/>
        </pc:sldMkLst>
        <pc:spChg chg="mod">
          <ac:chgData name="נועם  אורן" userId="ff08f5b9-11f5-4bd2-ab08-bf37596fc4b7" providerId="ADAL" clId="{02398BCC-D920-4AC0-ABEC-12D805106DF9}" dt="2024-03-31T19:01:16.883" v="2876" actId="1076"/>
          <ac:spMkLst>
            <pc:docMk/>
            <pc:sldMk cId="0" sldId="261"/>
            <ac:spMk id="245" creationId="{00000000-0000-0000-0000-000000000000}"/>
          </ac:spMkLst>
        </pc:spChg>
        <pc:spChg chg="mod">
          <ac:chgData name="נועם  אורן" userId="ff08f5b9-11f5-4bd2-ab08-bf37596fc4b7" providerId="ADAL" clId="{02398BCC-D920-4AC0-ABEC-12D805106DF9}" dt="2024-03-31T09:59:55.536" v="2406" actId="20577"/>
          <ac:spMkLst>
            <pc:docMk/>
            <pc:sldMk cId="0" sldId="261"/>
            <ac:spMk id="246" creationId="{00000000-0000-0000-0000-000000000000}"/>
          </ac:spMkLst>
        </pc:spChg>
        <pc:picChg chg="add mod">
          <ac:chgData name="נועם  אורן" userId="ff08f5b9-11f5-4bd2-ab08-bf37596fc4b7" providerId="ADAL" clId="{02398BCC-D920-4AC0-ABEC-12D805106DF9}" dt="2024-03-31T19:01:32.082" v="2877" actId="1076"/>
          <ac:picMkLst>
            <pc:docMk/>
            <pc:sldMk cId="0" sldId="261"/>
            <ac:picMk id="3" creationId="{629DE857-C0BA-BEB8-CC61-861FB52F8205}"/>
          </ac:picMkLst>
        </pc:picChg>
        <pc:picChg chg="add mod">
          <ac:chgData name="נועם  אורן" userId="ff08f5b9-11f5-4bd2-ab08-bf37596fc4b7" providerId="ADAL" clId="{02398BCC-D920-4AC0-ABEC-12D805106DF9}" dt="2024-03-31T19:01:35.516" v="2878" actId="1076"/>
          <ac:picMkLst>
            <pc:docMk/>
            <pc:sldMk cId="0" sldId="261"/>
            <ac:picMk id="1026" creationId="{697910AF-A950-A7D3-00FD-0FFDC2A5E0B3}"/>
          </ac:picMkLst>
        </pc:picChg>
      </pc:sldChg>
      <pc:sldChg chg="delSp modSp add mod setBg delAnim">
        <pc:chgData name="נועם  אורן" userId="ff08f5b9-11f5-4bd2-ab08-bf37596fc4b7" providerId="ADAL" clId="{02398BCC-D920-4AC0-ABEC-12D805106DF9}" dt="2024-03-31T09:59:11.555" v="2384" actId="20577"/>
        <pc:sldMkLst>
          <pc:docMk/>
          <pc:sldMk cId="0" sldId="268"/>
        </pc:sldMkLst>
        <pc:spChg chg="del">
          <ac:chgData name="נועם  אורן" userId="ff08f5b9-11f5-4bd2-ab08-bf37596fc4b7" providerId="ADAL" clId="{02398BCC-D920-4AC0-ABEC-12D805106DF9}" dt="2024-03-31T09:57:35.077" v="2292" actId="478"/>
          <ac:spMkLst>
            <pc:docMk/>
            <pc:sldMk cId="0" sldId="268"/>
            <ac:spMk id="27" creationId="{E72C5B88-A42E-4322-BC86-4151930EE370}"/>
          </ac:spMkLst>
        </pc:spChg>
        <pc:spChg chg="mod">
          <ac:chgData name="נועם  אורן" userId="ff08f5b9-11f5-4bd2-ab08-bf37596fc4b7" providerId="ADAL" clId="{02398BCC-D920-4AC0-ABEC-12D805106DF9}" dt="2024-03-31T09:57:03.100" v="2255" actId="20577"/>
          <ac:spMkLst>
            <pc:docMk/>
            <pc:sldMk cId="0" sldId="268"/>
            <ac:spMk id="310" creationId="{00000000-0000-0000-0000-000000000000}"/>
          </ac:spMkLst>
        </pc:spChg>
        <pc:spChg chg="mod">
          <ac:chgData name="נועם  אורן" userId="ff08f5b9-11f5-4bd2-ab08-bf37596fc4b7" providerId="ADAL" clId="{02398BCC-D920-4AC0-ABEC-12D805106DF9}" dt="2024-03-31T09:57:57.551" v="2314" actId="20577"/>
          <ac:spMkLst>
            <pc:docMk/>
            <pc:sldMk cId="0" sldId="268"/>
            <ac:spMk id="311" creationId="{00000000-0000-0000-0000-000000000000}"/>
          </ac:spMkLst>
        </pc:spChg>
        <pc:spChg chg="mod">
          <ac:chgData name="נועם  אורן" userId="ff08f5b9-11f5-4bd2-ab08-bf37596fc4b7" providerId="ADAL" clId="{02398BCC-D920-4AC0-ABEC-12D805106DF9}" dt="2024-03-31T09:58:27.840" v="2354" actId="20577"/>
          <ac:spMkLst>
            <pc:docMk/>
            <pc:sldMk cId="0" sldId="268"/>
            <ac:spMk id="313" creationId="{00000000-0000-0000-0000-000000000000}"/>
          </ac:spMkLst>
        </pc:spChg>
        <pc:spChg chg="mod">
          <ac:chgData name="נועם  אורן" userId="ff08f5b9-11f5-4bd2-ab08-bf37596fc4b7" providerId="ADAL" clId="{02398BCC-D920-4AC0-ABEC-12D805106DF9}" dt="2024-03-31T09:57:18.732" v="2272" actId="20577"/>
          <ac:spMkLst>
            <pc:docMk/>
            <pc:sldMk cId="0" sldId="268"/>
            <ac:spMk id="315" creationId="{00000000-0000-0000-0000-000000000000}"/>
          </ac:spMkLst>
        </pc:spChg>
        <pc:spChg chg="mod">
          <ac:chgData name="נועם  אורן" userId="ff08f5b9-11f5-4bd2-ab08-bf37596fc4b7" providerId="ADAL" clId="{02398BCC-D920-4AC0-ABEC-12D805106DF9}" dt="2024-03-31T09:59:11.555" v="2384" actId="20577"/>
          <ac:spMkLst>
            <pc:docMk/>
            <pc:sldMk cId="0" sldId="268"/>
            <ac:spMk id="317" creationId="{00000000-0000-0000-0000-000000000000}"/>
          </ac:spMkLst>
        </pc:spChg>
      </pc:sldChg>
      <pc:sldChg chg="del">
        <pc:chgData name="נועם  אורן" userId="ff08f5b9-11f5-4bd2-ab08-bf37596fc4b7" providerId="ADAL" clId="{02398BCC-D920-4AC0-ABEC-12D805106DF9}" dt="2024-03-31T08:30:36.449" v="53" actId="47"/>
        <pc:sldMkLst>
          <pc:docMk/>
          <pc:sldMk cId="1901348939" sldId="307"/>
        </pc:sldMkLst>
      </pc:sldChg>
      <pc:sldChg chg="modSp add mod">
        <pc:chgData name="נועם  אורן" userId="ff08f5b9-11f5-4bd2-ab08-bf37596fc4b7" providerId="ADAL" clId="{02398BCC-D920-4AC0-ABEC-12D805106DF9}" dt="2024-03-31T08:30:55.492" v="75" actId="20577"/>
        <pc:sldMkLst>
          <pc:docMk/>
          <pc:sldMk cId="3490743454" sldId="308"/>
        </pc:sldMkLst>
        <pc:spChg chg="mod">
          <ac:chgData name="נועם  אורן" userId="ff08f5b9-11f5-4bd2-ab08-bf37596fc4b7" providerId="ADAL" clId="{02398BCC-D920-4AC0-ABEC-12D805106DF9}" dt="2024-03-31T08:30:46.691" v="59" actId="20577"/>
          <ac:spMkLst>
            <pc:docMk/>
            <pc:sldMk cId="3490743454" sldId="308"/>
            <ac:spMk id="8" creationId="{26E19D12-BB59-48A4-8827-205AE8A60D22}"/>
          </ac:spMkLst>
        </pc:spChg>
        <pc:spChg chg="mod">
          <ac:chgData name="נועם  אורן" userId="ff08f5b9-11f5-4bd2-ab08-bf37596fc4b7" providerId="ADAL" clId="{02398BCC-D920-4AC0-ABEC-12D805106DF9}" dt="2024-03-31T08:30:55.492" v="75" actId="20577"/>
          <ac:spMkLst>
            <pc:docMk/>
            <pc:sldMk cId="3490743454" sldId="308"/>
            <ac:spMk id="10" creationId="{C2C3DF44-176D-4AEB-98B6-0D11A4578398}"/>
          </ac:spMkLst>
        </pc:spChg>
      </pc:sldChg>
      <pc:sldChg chg="modSp new mod">
        <pc:chgData name="נועם  אורן" userId="ff08f5b9-11f5-4bd2-ab08-bf37596fc4b7" providerId="ADAL" clId="{02398BCC-D920-4AC0-ABEC-12D805106DF9}" dt="2024-04-02T17:45:38.138" v="2986" actId="20577"/>
        <pc:sldMkLst>
          <pc:docMk/>
          <pc:sldMk cId="2693447211" sldId="309"/>
        </pc:sldMkLst>
        <pc:spChg chg="mod">
          <ac:chgData name="נועם  אורן" userId="ff08f5b9-11f5-4bd2-ab08-bf37596fc4b7" providerId="ADAL" clId="{02398BCC-D920-4AC0-ABEC-12D805106DF9}" dt="2024-03-31T08:31:45.851" v="90" actId="1076"/>
          <ac:spMkLst>
            <pc:docMk/>
            <pc:sldMk cId="2693447211" sldId="309"/>
            <ac:spMk id="2" creationId="{39E69221-654A-89C5-815D-CB5AD8BCFE8D}"/>
          </ac:spMkLst>
        </pc:spChg>
        <pc:spChg chg="mod">
          <ac:chgData name="נועם  אורן" userId="ff08f5b9-11f5-4bd2-ab08-bf37596fc4b7" providerId="ADAL" clId="{02398BCC-D920-4AC0-ABEC-12D805106DF9}" dt="2024-04-02T17:45:38.138" v="2986" actId="20577"/>
          <ac:spMkLst>
            <pc:docMk/>
            <pc:sldMk cId="2693447211" sldId="309"/>
            <ac:spMk id="3" creationId="{932218FF-9FCB-39BF-7E38-30ADC0AFDD32}"/>
          </ac:spMkLst>
        </pc:spChg>
      </pc:sldChg>
      <pc:sldChg chg="modSp add mod">
        <pc:chgData name="נועם  אורן" userId="ff08f5b9-11f5-4bd2-ab08-bf37596fc4b7" providerId="ADAL" clId="{02398BCC-D920-4AC0-ABEC-12D805106DF9}" dt="2024-04-02T17:46:10.672" v="3019" actId="20577"/>
        <pc:sldMkLst>
          <pc:docMk/>
          <pc:sldMk cId="222870704" sldId="310"/>
        </pc:sldMkLst>
        <pc:spChg chg="mod">
          <ac:chgData name="נועם  אורן" userId="ff08f5b9-11f5-4bd2-ab08-bf37596fc4b7" providerId="ADAL" clId="{02398BCC-D920-4AC0-ABEC-12D805106DF9}" dt="2024-03-31T08:36:01.313" v="148" actId="20577"/>
          <ac:spMkLst>
            <pc:docMk/>
            <pc:sldMk cId="222870704" sldId="310"/>
            <ac:spMk id="2" creationId="{5E640FAB-C2A7-1AAF-896A-88CF2D9EFBB2}"/>
          </ac:spMkLst>
        </pc:spChg>
        <pc:spChg chg="mod">
          <ac:chgData name="נועם  אורן" userId="ff08f5b9-11f5-4bd2-ab08-bf37596fc4b7" providerId="ADAL" clId="{02398BCC-D920-4AC0-ABEC-12D805106DF9}" dt="2024-04-02T17:46:10.672" v="3019" actId="20577"/>
          <ac:spMkLst>
            <pc:docMk/>
            <pc:sldMk cId="222870704" sldId="310"/>
            <ac:spMk id="3" creationId="{85C03D50-FC7D-706F-5C0F-E0A15C4BE7E2}"/>
          </ac:spMkLst>
        </pc:spChg>
      </pc:sldChg>
      <pc:sldChg chg="del">
        <pc:chgData name="נועם  אורן" userId="ff08f5b9-11f5-4bd2-ab08-bf37596fc4b7" providerId="ADAL" clId="{02398BCC-D920-4AC0-ABEC-12D805106DF9}" dt="2024-03-31T08:30:36.449" v="53" actId="47"/>
        <pc:sldMkLst>
          <pc:docMk/>
          <pc:sldMk cId="3351619589" sldId="314"/>
        </pc:sldMkLst>
      </pc:sldChg>
      <pc:sldChg chg="modSp add del mod">
        <pc:chgData name="נועם  אורן" userId="ff08f5b9-11f5-4bd2-ab08-bf37596fc4b7" providerId="ADAL" clId="{02398BCC-D920-4AC0-ABEC-12D805106DF9}" dt="2024-04-02T17:36:11.912" v="2982" actId="20577"/>
        <pc:sldMkLst>
          <pc:docMk/>
          <pc:sldMk cId="1573620683" sldId="316"/>
        </pc:sldMkLst>
        <pc:spChg chg="mod">
          <ac:chgData name="נועם  אורן" userId="ff08f5b9-11f5-4bd2-ab08-bf37596fc4b7" providerId="ADAL" clId="{02398BCC-D920-4AC0-ABEC-12D805106DF9}" dt="2024-04-02T17:36:11.912" v="2982" actId="20577"/>
          <ac:spMkLst>
            <pc:docMk/>
            <pc:sldMk cId="1573620683" sldId="316"/>
            <ac:spMk id="2" creationId="{3A053814-8F92-AF36-02E0-7A65D39B487A}"/>
          </ac:spMkLst>
        </pc:spChg>
        <pc:spChg chg="mod">
          <ac:chgData name="נועם  אורן" userId="ff08f5b9-11f5-4bd2-ab08-bf37596fc4b7" providerId="ADAL" clId="{02398BCC-D920-4AC0-ABEC-12D805106DF9}" dt="2024-03-31T08:38:55.009" v="378" actId="20577"/>
          <ac:spMkLst>
            <pc:docMk/>
            <pc:sldMk cId="1573620683" sldId="316"/>
            <ac:spMk id="3" creationId="{930EED04-9A9D-C72C-D7F2-460173E05683}"/>
          </ac:spMkLst>
        </pc:spChg>
      </pc:sldChg>
      <pc:sldChg chg="del">
        <pc:chgData name="נועם  אורן" userId="ff08f5b9-11f5-4bd2-ab08-bf37596fc4b7" providerId="ADAL" clId="{02398BCC-D920-4AC0-ABEC-12D805106DF9}" dt="2024-03-31T08:30:36.449" v="53" actId="47"/>
        <pc:sldMkLst>
          <pc:docMk/>
          <pc:sldMk cId="2399274489" sldId="317"/>
        </pc:sldMkLst>
      </pc:sldChg>
      <pc:sldChg chg="modSp add mod">
        <pc:chgData name="נועם  אורן" userId="ff08f5b9-11f5-4bd2-ab08-bf37596fc4b7" providerId="ADAL" clId="{02398BCC-D920-4AC0-ABEC-12D805106DF9}" dt="2024-03-31T08:41:48.938" v="798" actId="20577"/>
        <pc:sldMkLst>
          <pc:docMk/>
          <pc:sldMk cId="3084103841" sldId="317"/>
        </pc:sldMkLst>
        <pc:spChg chg="mod">
          <ac:chgData name="נועם  אורן" userId="ff08f5b9-11f5-4bd2-ab08-bf37596fc4b7" providerId="ADAL" clId="{02398BCC-D920-4AC0-ABEC-12D805106DF9}" dt="2024-03-31T08:41:48.938" v="798" actId="20577"/>
          <ac:spMkLst>
            <pc:docMk/>
            <pc:sldMk cId="3084103841" sldId="317"/>
            <ac:spMk id="2" creationId="{FBF198E0-1FDD-5DB2-D01B-89D50F91F40E}"/>
          </ac:spMkLst>
        </pc:spChg>
        <pc:spChg chg="mod">
          <ac:chgData name="נועם  אורן" userId="ff08f5b9-11f5-4bd2-ab08-bf37596fc4b7" providerId="ADAL" clId="{02398BCC-D920-4AC0-ABEC-12D805106DF9}" dt="2024-03-31T08:40:32.522" v="571" actId="20577"/>
          <ac:spMkLst>
            <pc:docMk/>
            <pc:sldMk cId="3084103841" sldId="317"/>
            <ac:spMk id="3" creationId="{042706BD-80FD-BFE1-D4B8-F343C3F6D13A}"/>
          </ac:spMkLst>
        </pc:spChg>
      </pc:sldChg>
      <pc:sldChg chg="del">
        <pc:chgData name="נועם  אורן" userId="ff08f5b9-11f5-4bd2-ab08-bf37596fc4b7" providerId="ADAL" clId="{02398BCC-D920-4AC0-ABEC-12D805106DF9}" dt="2024-03-31T08:30:36.449" v="53" actId="47"/>
        <pc:sldMkLst>
          <pc:docMk/>
          <pc:sldMk cId="2860489902" sldId="318"/>
        </pc:sldMkLst>
      </pc:sldChg>
      <pc:sldChg chg="modSp add mod">
        <pc:chgData name="נועם  אורן" userId="ff08f5b9-11f5-4bd2-ab08-bf37596fc4b7" providerId="ADAL" clId="{02398BCC-D920-4AC0-ABEC-12D805106DF9}" dt="2024-04-02T17:47:39.546" v="3021" actId="20577"/>
        <pc:sldMkLst>
          <pc:docMk/>
          <pc:sldMk cId="3088975434" sldId="318"/>
        </pc:sldMkLst>
        <pc:spChg chg="mod">
          <ac:chgData name="נועם  אורן" userId="ff08f5b9-11f5-4bd2-ab08-bf37596fc4b7" providerId="ADAL" clId="{02398BCC-D920-4AC0-ABEC-12D805106DF9}" dt="2024-04-02T17:47:39.546" v="3021" actId="20577"/>
          <ac:spMkLst>
            <pc:docMk/>
            <pc:sldMk cId="3088975434" sldId="318"/>
            <ac:spMk id="2" creationId="{15261D05-163A-7FAD-FF4A-78515BE1D29B}"/>
          </ac:spMkLst>
        </pc:spChg>
        <pc:spChg chg="mod">
          <ac:chgData name="נועם  אורן" userId="ff08f5b9-11f5-4bd2-ab08-bf37596fc4b7" providerId="ADAL" clId="{02398BCC-D920-4AC0-ABEC-12D805106DF9}" dt="2024-03-31T08:44:10.606" v="820" actId="20577"/>
          <ac:spMkLst>
            <pc:docMk/>
            <pc:sldMk cId="3088975434" sldId="318"/>
            <ac:spMk id="3" creationId="{7DAF75CD-1C42-3BE9-9819-A18306D92553}"/>
          </ac:spMkLst>
        </pc:spChg>
      </pc:sldChg>
      <pc:sldChg chg="new del">
        <pc:chgData name="נועם  אורן" userId="ff08f5b9-11f5-4bd2-ab08-bf37596fc4b7" providerId="ADAL" clId="{02398BCC-D920-4AC0-ABEC-12D805106DF9}" dt="2024-03-31T08:44:03.980" v="800" actId="47"/>
        <pc:sldMkLst>
          <pc:docMk/>
          <pc:sldMk cId="3782833235" sldId="318"/>
        </pc:sldMkLst>
      </pc:sldChg>
      <pc:sldChg chg="del">
        <pc:chgData name="נועם  אורן" userId="ff08f5b9-11f5-4bd2-ab08-bf37596fc4b7" providerId="ADAL" clId="{02398BCC-D920-4AC0-ABEC-12D805106DF9}" dt="2024-03-31T08:30:36.449" v="53" actId="47"/>
        <pc:sldMkLst>
          <pc:docMk/>
          <pc:sldMk cId="859987259" sldId="319"/>
        </pc:sldMkLst>
      </pc:sldChg>
      <pc:sldChg chg="addSp delSp modSp add del mod">
        <pc:chgData name="נועם  אורן" userId="ff08f5b9-11f5-4bd2-ab08-bf37596fc4b7" providerId="ADAL" clId="{02398BCC-D920-4AC0-ABEC-12D805106DF9}" dt="2024-04-02T17:49:05.103" v="3023" actId="20577"/>
        <pc:sldMkLst>
          <pc:docMk/>
          <pc:sldMk cId="3656012519" sldId="320"/>
        </pc:sldMkLst>
        <pc:spChg chg="mod">
          <ac:chgData name="נועם  אורן" userId="ff08f5b9-11f5-4bd2-ab08-bf37596fc4b7" providerId="ADAL" clId="{02398BCC-D920-4AC0-ABEC-12D805106DF9}" dt="2024-03-31T08:53:52.904" v="1202" actId="20577"/>
          <ac:spMkLst>
            <pc:docMk/>
            <pc:sldMk cId="3656012519" sldId="320"/>
            <ac:spMk id="2" creationId="{68A30C3F-D5E7-3C42-6420-48F2213F7630}"/>
          </ac:spMkLst>
        </pc:spChg>
        <pc:spChg chg="mod">
          <ac:chgData name="נועם  אורן" userId="ff08f5b9-11f5-4bd2-ab08-bf37596fc4b7" providerId="ADAL" clId="{02398BCC-D920-4AC0-ABEC-12D805106DF9}" dt="2024-04-02T17:49:05.103" v="3023" actId="20577"/>
          <ac:spMkLst>
            <pc:docMk/>
            <pc:sldMk cId="3656012519" sldId="320"/>
            <ac:spMk id="3" creationId="{1DD939F3-C5A9-40DA-D27A-38416F2B9E2D}"/>
          </ac:spMkLst>
        </pc:spChg>
        <pc:graphicFrameChg chg="add del mod modGraphic">
          <ac:chgData name="נועם  אורן" userId="ff08f5b9-11f5-4bd2-ab08-bf37596fc4b7" providerId="ADAL" clId="{02398BCC-D920-4AC0-ABEC-12D805106DF9}" dt="2024-03-31T08:52:59.776" v="1175" actId="478"/>
          <ac:graphicFrameMkLst>
            <pc:docMk/>
            <pc:sldMk cId="3656012519" sldId="320"/>
            <ac:graphicFrameMk id="4" creationId="{0E89AC02-ED67-077B-B788-5C21C4A934E3}"/>
          </ac:graphicFrameMkLst>
        </pc:graphicFrameChg>
        <pc:graphicFrameChg chg="add mod modGraphic">
          <ac:chgData name="נועם  אורן" userId="ff08f5b9-11f5-4bd2-ab08-bf37596fc4b7" providerId="ADAL" clId="{02398BCC-D920-4AC0-ABEC-12D805106DF9}" dt="2024-03-31T08:53:33.324" v="1200" actId="14100"/>
          <ac:graphicFrameMkLst>
            <pc:docMk/>
            <pc:sldMk cId="3656012519" sldId="320"/>
            <ac:graphicFrameMk id="5" creationId="{50E7F32F-DB78-E8D2-4D50-67177C2AA217}"/>
          </ac:graphicFrameMkLst>
        </pc:graphicFrameChg>
        <pc:picChg chg="del">
          <ac:chgData name="נועם  אורן" userId="ff08f5b9-11f5-4bd2-ab08-bf37596fc4b7" providerId="ADAL" clId="{02398BCC-D920-4AC0-ABEC-12D805106DF9}" dt="2024-03-31T08:52:22.702" v="1158" actId="478"/>
          <ac:picMkLst>
            <pc:docMk/>
            <pc:sldMk cId="3656012519" sldId="320"/>
            <ac:picMk id="3078" creationId="{2CDDA73E-6E91-806D-FE56-1BE57364659A}"/>
          </ac:picMkLst>
        </pc:picChg>
      </pc:sldChg>
      <pc:sldChg chg="modSp new mod">
        <pc:chgData name="נועם  אורן" userId="ff08f5b9-11f5-4bd2-ab08-bf37596fc4b7" providerId="ADAL" clId="{02398BCC-D920-4AC0-ABEC-12D805106DF9}" dt="2024-03-31T08:56:41.976" v="1231" actId="20577"/>
        <pc:sldMkLst>
          <pc:docMk/>
          <pc:sldMk cId="1109866336" sldId="321"/>
        </pc:sldMkLst>
        <pc:spChg chg="mod">
          <ac:chgData name="נועם  אורן" userId="ff08f5b9-11f5-4bd2-ab08-bf37596fc4b7" providerId="ADAL" clId="{02398BCC-D920-4AC0-ABEC-12D805106DF9}" dt="2024-03-31T08:54:17.112" v="1220" actId="2711"/>
          <ac:spMkLst>
            <pc:docMk/>
            <pc:sldMk cId="1109866336" sldId="321"/>
            <ac:spMk id="2" creationId="{236BA77C-CB18-D115-30AD-76B26A95D0E8}"/>
          </ac:spMkLst>
        </pc:spChg>
        <pc:spChg chg="mod">
          <ac:chgData name="נועם  אורן" userId="ff08f5b9-11f5-4bd2-ab08-bf37596fc4b7" providerId="ADAL" clId="{02398BCC-D920-4AC0-ABEC-12D805106DF9}" dt="2024-03-31T08:56:41.976" v="1231" actId="20577"/>
          <ac:spMkLst>
            <pc:docMk/>
            <pc:sldMk cId="1109866336" sldId="321"/>
            <ac:spMk id="3" creationId="{809A46D6-DC30-7FF1-3C0F-C6810836647D}"/>
          </ac:spMkLst>
        </pc:spChg>
      </pc:sldChg>
      <pc:sldChg chg="modSp add mod">
        <pc:chgData name="נועם  אורן" userId="ff08f5b9-11f5-4bd2-ab08-bf37596fc4b7" providerId="ADAL" clId="{02398BCC-D920-4AC0-ABEC-12D805106DF9}" dt="2024-03-31T08:57:51.078" v="1338" actId="20577"/>
        <pc:sldMkLst>
          <pc:docMk/>
          <pc:sldMk cId="2287585148" sldId="322"/>
        </pc:sldMkLst>
        <pc:spChg chg="mod">
          <ac:chgData name="נועם  אורן" userId="ff08f5b9-11f5-4bd2-ab08-bf37596fc4b7" providerId="ADAL" clId="{02398BCC-D920-4AC0-ABEC-12D805106DF9}" dt="2024-03-31T08:57:01.724" v="1239" actId="20577"/>
          <ac:spMkLst>
            <pc:docMk/>
            <pc:sldMk cId="2287585148" sldId="322"/>
            <ac:spMk id="2" creationId="{CA63856C-B26C-BF4B-A87A-3B4D678DED31}"/>
          </ac:spMkLst>
        </pc:spChg>
        <pc:spChg chg="mod">
          <ac:chgData name="נועם  אורן" userId="ff08f5b9-11f5-4bd2-ab08-bf37596fc4b7" providerId="ADAL" clId="{02398BCC-D920-4AC0-ABEC-12D805106DF9}" dt="2024-03-31T08:57:51.078" v="1338" actId="20577"/>
          <ac:spMkLst>
            <pc:docMk/>
            <pc:sldMk cId="2287585148" sldId="322"/>
            <ac:spMk id="3" creationId="{39CBFEF2-6E05-1835-AFDB-3A2949D0D297}"/>
          </ac:spMkLst>
        </pc:spChg>
      </pc:sldChg>
      <pc:sldChg chg="del">
        <pc:chgData name="נועם  אורן" userId="ff08f5b9-11f5-4bd2-ab08-bf37596fc4b7" providerId="ADAL" clId="{02398BCC-D920-4AC0-ABEC-12D805106DF9}" dt="2024-03-31T08:30:36.449" v="53" actId="47"/>
        <pc:sldMkLst>
          <pc:docMk/>
          <pc:sldMk cId="3705289685" sldId="322"/>
        </pc:sldMkLst>
      </pc:sldChg>
      <pc:sldChg chg="modSp add del mod">
        <pc:chgData name="נועם  אורן" userId="ff08f5b9-11f5-4bd2-ab08-bf37596fc4b7" providerId="ADAL" clId="{02398BCC-D920-4AC0-ABEC-12D805106DF9}" dt="2024-03-31T09:02:33.135" v="1505" actId="47"/>
        <pc:sldMkLst>
          <pc:docMk/>
          <pc:sldMk cId="1947395356" sldId="323"/>
        </pc:sldMkLst>
        <pc:spChg chg="mod">
          <ac:chgData name="נועם  אורן" userId="ff08f5b9-11f5-4bd2-ab08-bf37596fc4b7" providerId="ADAL" clId="{02398BCC-D920-4AC0-ABEC-12D805106DF9}" dt="2024-03-31T09:01:11.109" v="1385" actId="20577"/>
          <ac:spMkLst>
            <pc:docMk/>
            <pc:sldMk cId="1947395356" sldId="323"/>
            <ac:spMk id="2" creationId="{B42B0A63-410D-81D6-4294-89EBAFC872AA}"/>
          </ac:spMkLst>
        </pc:spChg>
        <pc:spChg chg="mod">
          <ac:chgData name="נועם  אורן" userId="ff08f5b9-11f5-4bd2-ab08-bf37596fc4b7" providerId="ADAL" clId="{02398BCC-D920-4AC0-ABEC-12D805106DF9}" dt="2024-03-31T09:01:28.374" v="1500" actId="20577"/>
          <ac:spMkLst>
            <pc:docMk/>
            <pc:sldMk cId="1947395356" sldId="323"/>
            <ac:spMk id="3" creationId="{60456172-EA4E-8C82-BA8C-22E5C34B30BD}"/>
          </ac:spMkLst>
        </pc:spChg>
      </pc:sldChg>
      <pc:sldChg chg="modSp new mod">
        <pc:chgData name="נועם  אורן" userId="ff08f5b9-11f5-4bd2-ab08-bf37596fc4b7" providerId="ADAL" clId="{02398BCC-D920-4AC0-ABEC-12D805106DF9}" dt="2024-03-31T09:02:34.437" v="1506"/>
        <pc:sldMkLst>
          <pc:docMk/>
          <pc:sldMk cId="1324862010" sldId="324"/>
        </pc:sldMkLst>
        <pc:spChg chg="mod">
          <ac:chgData name="נועם  אורן" userId="ff08f5b9-11f5-4bd2-ab08-bf37596fc4b7" providerId="ADAL" clId="{02398BCC-D920-4AC0-ABEC-12D805106DF9}" dt="2024-03-31T09:02:34.437" v="1506"/>
          <ac:spMkLst>
            <pc:docMk/>
            <pc:sldMk cId="1324862010" sldId="324"/>
            <ac:spMk id="2" creationId="{371883DA-5F7C-D909-8BFA-7CEF135BEC26}"/>
          </ac:spMkLst>
        </pc:spChg>
        <pc:spChg chg="mod">
          <ac:chgData name="נועם  אורן" userId="ff08f5b9-11f5-4bd2-ab08-bf37596fc4b7" providerId="ADAL" clId="{02398BCC-D920-4AC0-ABEC-12D805106DF9}" dt="2024-03-31T09:02:26.810" v="1504"/>
          <ac:spMkLst>
            <pc:docMk/>
            <pc:sldMk cId="1324862010" sldId="324"/>
            <ac:spMk id="3" creationId="{D8F40BEA-1F58-739D-670B-C6EEECE42001}"/>
          </ac:spMkLst>
        </pc:spChg>
      </pc:sldChg>
      <pc:sldChg chg="new del">
        <pc:chgData name="נועם  אורן" userId="ff08f5b9-11f5-4bd2-ab08-bf37596fc4b7" providerId="ADAL" clId="{02398BCC-D920-4AC0-ABEC-12D805106DF9}" dt="2024-03-31T09:02:16.197" v="1502" actId="47"/>
        <pc:sldMkLst>
          <pc:docMk/>
          <pc:sldMk cId="1810877013" sldId="324"/>
        </pc:sldMkLst>
      </pc:sldChg>
      <pc:sldChg chg="modSp new mod">
        <pc:chgData name="נועם  אורן" userId="ff08f5b9-11f5-4bd2-ab08-bf37596fc4b7" providerId="ADAL" clId="{02398BCC-D920-4AC0-ABEC-12D805106DF9}" dt="2024-03-31T09:08:47.844" v="1553" actId="20577"/>
        <pc:sldMkLst>
          <pc:docMk/>
          <pc:sldMk cId="243688336" sldId="325"/>
        </pc:sldMkLst>
        <pc:spChg chg="mod">
          <ac:chgData name="נועם  אורן" userId="ff08f5b9-11f5-4bd2-ab08-bf37596fc4b7" providerId="ADAL" clId="{02398BCC-D920-4AC0-ABEC-12D805106DF9}" dt="2024-03-31T09:08:47.844" v="1553" actId="20577"/>
          <ac:spMkLst>
            <pc:docMk/>
            <pc:sldMk cId="243688336" sldId="325"/>
            <ac:spMk id="2" creationId="{4F2744C6-5A9A-D309-D8F9-14310AC1E912}"/>
          </ac:spMkLst>
        </pc:spChg>
      </pc:sldChg>
      <pc:sldChg chg="modSp add del mod">
        <pc:chgData name="נועם  אורן" userId="ff08f5b9-11f5-4bd2-ab08-bf37596fc4b7" providerId="ADAL" clId="{02398BCC-D920-4AC0-ABEC-12D805106DF9}" dt="2024-03-31T09:48:15.802" v="1589" actId="47"/>
        <pc:sldMkLst>
          <pc:docMk/>
          <pc:sldMk cId="3614477022" sldId="326"/>
        </pc:sldMkLst>
        <pc:spChg chg="mod">
          <ac:chgData name="נועם  אורן" userId="ff08f5b9-11f5-4bd2-ab08-bf37596fc4b7" providerId="ADAL" clId="{02398BCC-D920-4AC0-ABEC-12D805106DF9}" dt="2024-03-31T09:08:53.542" v="1556" actId="20577"/>
          <ac:spMkLst>
            <pc:docMk/>
            <pc:sldMk cId="3614477022" sldId="326"/>
            <ac:spMk id="2" creationId="{96E46F09-DD2A-3373-B907-396B0FE58D99}"/>
          </ac:spMkLst>
        </pc:spChg>
      </pc:sldChg>
      <pc:sldChg chg="addSp delSp modSp add mod">
        <pc:chgData name="נועם  אורן" userId="ff08f5b9-11f5-4bd2-ab08-bf37596fc4b7" providerId="ADAL" clId="{02398BCC-D920-4AC0-ABEC-12D805106DF9}" dt="2024-03-31T09:48:22.832" v="1593" actId="22"/>
        <pc:sldMkLst>
          <pc:docMk/>
          <pc:sldMk cId="1650143458" sldId="327"/>
        </pc:sldMkLst>
        <pc:spChg chg="add mod">
          <ac:chgData name="נועם  אורן" userId="ff08f5b9-11f5-4bd2-ab08-bf37596fc4b7" providerId="ADAL" clId="{02398BCC-D920-4AC0-ABEC-12D805106DF9}" dt="2024-03-31T09:09:56.084" v="1580" actId="20577"/>
          <ac:spMkLst>
            <pc:docMk/>
            <pc:sldMk cId="1650143458" sldId="327"/>
            <ac:spMk id="4" creationId="{24FB6B81-32C2-2C4E-8C28-B1076ECDA7ED}"/>
          </ac:spMkLst>
        </pc:spChg>
        <pc:spChg chg="add del">
          <ac:chgData name="נועם  אורן" userId="ff08f5b9-11f5-4bd2-ab08-bf37596fc4b7" providerId="ADAL" clId="{02398BCC-D920-4AC0-ABEC-12D805106DF9}" dt="2024-03-31T09:48:13.252" v="1587" actId="22"/>
          <ac:spMkLst>
            <pc:docMk/>
            <pc:sldMk cId="1650143458" sldId="327"/>
            <ac:spMk id="7" creationId="{C4D55286-0ED7-A784-EE30-422ED9B7BC72}"/>
          </ac:spMkLst>
        </pc:spChg>
        <pc:spChg chg="add del mod">
          <ac:chgData name="נועם  אורן" userId="ff08f5b9-11f5-4bd2-ab08-bf37596fc4b7" providerId="ADAL" clId="{02398BCC-D920-4AC0-ABEC-12D805106DF9}" dt="2024-03-31T09:48:22.832" v="1593" actId="22"/>
          <ac:spMkLst>
            <pc:docMk/>
            <pc:sldMk cId="1650143458" sldId="327"/>
            <ac:spMk id="9" creationId="{19C6C0D0-AA71-53D8-65AA-E0E6B8AFC719}"/>
          </ac:spMkLst>
        </pc:spChg>
        <pc:picChg chg="mod">
          <ac:chgData name="נועם  אורן" userId="ff08f5b9-11f5-4bd2-ab08-bf37596fc4b7" providerId="ADAL" clId="{02398BCC-D920-4AC0-ABEC-12D805106DF9}" dt="2024-03-31T09:09:06.169" v="1561" actId="1076"/>
          <ac:picMkLst>
            <pc:docMk/>
            <pc:sldMk cId="1650143458" sldId="327"/>
            <ac:picMk id="5" creationId="{BF4A6D6C-5BFC-4D71-BBA4-0353B1349902}"/>
          </ac:picMkLst>
        </pc:picChg>
      </pc:sldChg>
      <pc:sldChg chg="add del">
        <pc:chgData name="נועם  אורן" userId="ff08f5b9-11f5-4bd2-ab08-bf37596fc4b7" providerId="ADAL" clId="{02398BCC-D920-4AC0-ABEC-12D805106DF9}" dt="2024-03-31T09:48:08.204" v="1583"/>
        <pc:sldMkLst>
          <pc:docMk/>
          <pc:sldMk cId="2950700626" sldId="328"/>
        </pc:sldMkLst>
      </pc:sldChg>
      <pc:sldChg chg="addSp delSp modSp add mod modAnim">
        <pc:chgData name="נועם  אורן" userId="ff08f5b9-11f5-4bd2-ab08-bf37596fc4b7" providerId="ADAL" clId="{02398BCC-D920-4AC0-ABEC-12D805106DF9}" dt="2024-04-02T17:52:51.677" v="3024" actId="14100"/>
        <pc:sldMkLst>
          <pc:docMk/>
          <pc:sldMk cId="3377483306" sldId="328"/>
        </pc:sldMkLst>
        <pc:spChg chg="mod">
          <ac:chgData name="נועם  אורן" userId="ff08f5b9-11f5-4bd2-ab08-bf37596fc4b7" providerId="ADAL" clId="{02398BCC-D920-4AC0-ABEC-12D805106DF9}" dt="2024-04-02T17:52:51.677" v="3024" actId="14100"/>
          <ac:spMkLst>
            <pc:docMk/>
            <pc:sldMk cId="3377483306" sldId="328"/>
            <ac:spMk id="3" creationId="{008E6D14-A8EB-7F19-F12B-4D85CDC7E2F4}"/>
          </ac:spMkLst>
        </pc:spChg>
        <pc:spChg chg="add del mod">
          <ac:chgData name="נועם  אורן" userId="ff08f5b9-11f5-4bd2-ab08-bf37596fc4b7" providerId="ADAL" clId="{02398BCC-D920-4AC0-ABEC-12D805106DF9}" dt="2024-03-31T09:54:21.375" v="2155" actId="478"/>
          <ac:spMkLst>
            <pc:docMk/>
            <pc:sldMk cId="3377483306" sldId="328"/>
            <ac:spMk id="5" creationId="{7A1E9DCA-63BF-B06A-5429-5651564091B1}"/>
          </ac:spMkLst>
        </pc:spChg>
        <pc:spChg chg="add mod">
          <ac:chgData name="נועם  אורן" userId="ff08f5b9-11f5-4bd2-ab08-bf37596fc4b7" providerId="ADAL" clId="{02398BCC-D920-4AC0-ABEC-12D805106DF9}" dt="2024-03-31T09:56:09.623" v="2241" actId="113"/>
          <ac:spMkLst>
            <pc:docMk/>
            <pc:sldMk cId="3377483306" sldId="328"/>
            <ac:spMk id="6" creationId="{97056BC0-BC6C-5CD8-EC44-F20C8AE8AB5F}"/>
          </ac:spMkLst>
        </pc:spChg>
      </pc:sldChg>
      <pc:sldChg chg="add del">
        <pc:chgData name="נועם  אורן" userId="ff08f5b9-11f5-4bd2-ab08-bf37596fc4b7" providerId="ADAL" clId="{02398BCC-D920-4AC0-ABEC-12D805106DF9}" dt="2024-03-31T09:48:32.617" v="1596"/>
        <pc:sldMkLst>
          <pc:docMk/>
          <pc:sldMk cId="493550774" sldId="329"/>
        </pc:sldMkLst>
      </pc:sldChg>
      <pc:sldChg chg="modSp add del mod setBg">
        <pc:chgData name="נועם  אורן" userId="ff08f5b9-11f5-4bd2-ab08-bf37596fc4b7" providerId="ADAL" clId="{02398BCC-D920-4AC0-ABEC-12D805106DF9}" dt="2024-04-02T18:22:52.731" v="3327" actId="20577"/>
        <pc:sldMkLst>
          <pc:docMk/>
          <pc:sldMk cId="2754581287" sldId="329"/>
        </pc:sldMkLst>
        <pc:spChg chg="mod">
          <ac:chgData name="נועם  אורן" userId="ff08f5b9-11f5-4bd2-ab08-bf37596fc4b7" providerId="ADAL" clId="{02398BCC-D920-4AC0-ABEC-12D805106DF9}" dt="2024-04-02T18:22:52.731" v="3327" actId="20577"/>
          <ac:spMkLst>
            <pc:docMk/>
            <pc:sldMk cId="2754581287" sldId="329"/>
            <ac:spMk id="245" creationId="{EE4E9086-DDC7-E8B4-53AF-3B29BFB8C68C}"/>
          </ac:spMkLst>
        </pc:spChg>
        <pc:spChg chg="mod">
          <ac:chgData name="נועם  אורן" userId="ff08f5b9-11f5-4bd2-ab08-bf37596fc4b7" providerId="ADAL" clId="{02398BCC-D920-4AC0-ABEC-12D805106DF9}" dt="2024-04-02T18:20:50.519" v="3054" actId="20577"/>
          <ac:spMkLst>
            <pc:docMk/>
            <pc:sldMk cId="2754581287" sldId="329"/>
            <ac:spMk id="246" creationId="{6FDDE305-3B2B-91D1-972F-D9A095FAB9CF}"/>
          </ac:spMkLst>
        </pc:spChg>
        <pc:cxnChg chg="mod">
          <ac:chgData name="נועם  אורן" userId="ff08f5b9-11f5-4bd2-ab08-bf37596fc4b7" providerId="ADAL" clId="{02398BCC-D920-4AC0-ABEC-12D805106DF9}" dt="2024-04-02T18:20:52.832" v="3055" actId="1076"/>
          <ac:cxnSpMkLst>
            <pc:docMk/>
            <pc:sldMk cId="2754581287" sldId="329"/>
            <ac:cxnSpMk id="247" creationId="{F2DC694B-7A2D-331B-534C-74A18CBC6B67}"/>
          </ac:cxnSpMkLst>
        </pc:cxnChg>
      </pc:sldChg>
      <pc:sldChg chg="new del">
        <pc:chgData name="נועם  אורן" userId="ff08f5b9-11f5-4bd2-ab08-bf37596fc4b7" providerId="ADAL" clId="{02398BCC-D920-4AC0-ABEC-12D805106DF9}" dt="2024-03-31T09:55:37.403" v="2210" actId="47"/>
        <pc:sldMkLst>
          <pc:docMk/>
          <pc:sldMk cId="3240987445" sldId="329"/>
        </pc:sldMkLst>
      </pc:sldChg>
      <pc:sldChg chg="add del">
        <pc:chgData name="נועם  אורן" userId="ff08f5b9-11f5-4bd2-ab08-bf37596fc4b7" providerId="ADAL" clId="{02398BCC-D920-4AC0-ABEC-12D805106DF9}" dt="2024-03-31T09:56:40.083" v="2247" actId="47"/>
        <pc:sldMkLst>
          <pc:docMk/>
          <pc:sldMk cId="2125335141" sldId="330"/>
        </pc:sldMkLst>
      </pc:sldChg>
      <pc:sldChg chg="modSp add mod">
        <pc:chgData name="נועם  אורן" userId="ff08f5b9-11f5-4bd2-ab08-bf37596fc4b7" providerId="ADAL" clId="{02398BCC-D920-4AC0-ABEC-12D805106DF9}" dt="2024-04-03T06:08:56.640" v="3667" actId="1076"/>
        <pc:sldMkLst>
          <pc:docMk/>
          <pc:sldMk cId="4249508504" sldId="330"/>
        </pc:sldMkLst>
        <pc:spChg chg="mod">
          <ac:chgData name="נועם  אורן" userId="ff08f5b9-11f5-4bd2-ab08-bf37596fc4b7" providerId="ADAL" clId="{02398BCC-D920-4AC0-ABEC-12D805106DF9}" dt="2024-04-03T06:08:46.857" v="3665" actId="1076"/>
          <ac:spMkLst>
            <pc:docMk/>
            <pc:sldMk cId="4249508504" sldId="330"/>
            <ac:spMk id="245" creationId="{A7A0C9FF-212E-F1CC-A3ED-83FCB17B274B}"/>
          </ac:spMkLst>
        </pc:spChg>
        <pc:spChg chg="mod">
          <ac:chgData name="נועם  אורן" userId="ff08f5b9-11f5-4bd2-ab08-bf37596fc4b7" providerId="ADAL" clId="{02398BCC-D920-4AC0-ABEC-12D805106DF9}" dt="2024-04-03T06:08:56.640" v="3667" actId="1076"/>
          <ac:spMkLst>
            <pc:docMk/>
            <pc:sldMk cId="4249508504" sldId="330"/>
            <ac:spMk id="246" creationId="{A540DEC3-2866-18ED-4B3A-55C03D03B40C}"/>
          </ac:spMkLst>
        </pc:spChg>
        <pc:cxnChg chg="mod">
          <ac:chgData name="נועם  אורן" userId="ff08f5b9-11f5-4bd2-ab08-bf37596fc4b7" providerId="ADAL" clId="{02398BCC-D920-4AC0-ABEC-12D805106DF9}" dt="2024-04-03T06:08:51.584" v="3666" actId="1076"/>
          <ac:cxnSpMkLst>
            <pc:docMk/>
            <pc:sldMk cId="4249508504" sldId="330"/>
            <ac:cxnSpMk id="247" creationId="{A8FFA53F-1FEE-3CE5-9A26-EA0265332FB6}"/>
          </ac:cxnSpMkLst>
        </pc:cxnChg>
      </pc:sldChg>
      <pc:sldChg chg="modSp add mod">
        <pc:chgData name="נועם  אורן" userId="ff08f5b9-11f5-4bd2-ab08-bf37596fc4b7" providerId="ADAL" clId="{02398BCC-D920-4AC0-ABEC-12D805106DF9}" dt="2024-04-03T06:13:27.576" v="3792" actId="20577"/>
        <pc:sldMkLst>
          <pc:docMk/>
          <pc:sldMk cId="3767458059" sldId="331"/>
        </pc:sldMkLst>
        <pc:spChg chg="mod">
          <ac:chgData name="נועם  אורן" userId="ff08f5b9-11f5-4bd2-ab08-bf37596fc4b7" providerId="ADAL" clId="{02398BCC-D920-4AC0-ABEC-12D805106DF9}" dt="2024-04-03T06:13:27.576" v="3792" actId="20577"/>
          <ac:spMkLst>
            <pc:docMk/>
            <pc:sldMk cId="3767458059" sldId="331"/>
            <ac:spMk id="245" creationId="{267D9564-7B6A-1F73-5A34-EDE89271A7D7}"/>
          </ac:spMkLst>
        </pc:spChg>
        <pc:spChg chg="mod">
          <ac:chgData name="נועם  אורן" userId="ff08f5b9-11f5-4bd2-ab08-bf37596fc4b7" providerId="ADAL" clId="{02398BCC-D920-4AC0-ABEC-12D805106DF9}" dt="2024-03-31T10:00:24.801" v="2471" actId="20577"/>
          <ac:spMkLst>
            <pc:docMk/>
            <pc:sldMk cId="3767458059" sldId="331"/>
            <ac:spMk id="246" creationId="{9937F271-80C1-5C98-2FCA-A9804254BE55}"/>
          </ac:spMkLst>
        </pc:spChg>
      </pc:sldChg>
      <pc:sldMasterChg chg="delSldLayout">
        <pc:chgData name="נועם  אורן" userId="ff08f5b9-11f5-4bd2-ab08-bf37596fc4b7" providerId="ADAL" clId="{02398BCC-D920-4AC0-ABEC-12D805106DF9}" dt="2024-03-31T09:02:16.197" v="1502" actId="47"/>
        <pc:sldMasterMkLst>
          <pc:docMk/>
          <pc:sldMasterMk cId="0" sldId="2147483677"/>
        </pc:sldMasterMkLst>
        <pc:sldLayoutChg chg="del">
          <pc:chgData name="נועם  אורן" userId="ff08f5b9-11f5-4bd2-ab08-bf37596fc4b7" providerId="ADAL" clId="{02398BCC-D920-4AC0-ABEC-12D805106DF9}" dt="2024-03-31T09:02:16.197" v="1502" actId="47"/>
          <pc:sldLayoutMkLst>
            <pc:docMk/>
            <pc:sldMasterMk cId="0" sldId="2147483677"/>
            <pc:sldLayoutMk cId="0" sldId="2147483658"/>
          </pc:sldLayoutMkLst>
        </pc:sldLayoutChg>
        <pc:sldLayoutChg chg="del">
          <pc:chgData name="נועם  אורן" userId="ff08f5b9-11f5-4bd2-ab08-bf37596fc4b7" providerId="ADAL" clId="{02398BCC-D920-4AC0-ABEC-12D805106DF9}" dt="2024-03-31T08:30:36.449" v="53" actId="47"/>
          <pc:sldLayoutMkLst>
            <pc:docMk/>
            <pc:sldMasterMk cId="0" sldId="2147483677"/>
            <pc:sldLayoutMk cId="0" sldId="2147483660"/>
          </pc:sldLayoutMkLst>
        </pc:sldLayoutChg>
        <pc:sldLayoutChg chg="del">
          <pc:chgData name="נועם  אורן" userId="ff08f5b9-11f5-4bd2-ab08-bf37596fc4b7" providerId="ADAL" clId="{02398BCC-D920-4AC0-ABEC-12D805106DF9}" dt="2024-03-31T08:30:36.449" v="53" actId="47"/>
          <pc:sldLayoutMkLst>
            <pc:docMk/>
            <pc:sldMasterMk cId="0" sldId="2147483677"/>
            <pc:sldLayoutMk cId="0" sldId="2147483661"/>
          </pc:sldLayoutMkLst>
        </pc:sldLayoutChg>
        <pc:sldLayoutChg chg="del">
          <pc:chgData name="נועם  אורן" userId="ff08f5b9-11f5-4bd2-ab08-bf37596fc4b7" providerId="ADAL" clId="{02398BCC-D920-4AC0-ABEC-12D805106DF9}" dt="2024-03-31T08:30:36.449" v="53" actId="47"/>
          <pc:sldLayoutMkLst>
            <pc:docMk/>
            <pc:sldMasterMk cId="0" sldId="2147483677"/>
            <pc:sldLayoutMk cId="0" sldId="2147483662"/>
          </pc:sldLayoutMkLst>
        </pc:sldLayoutChg>
        <pc:sldLayoutChg chg="del">
          <pc:chgData name="נועם  אורן" userId="ff08f5b9-11f5-4bd2-ab08-bf37596fc4b7" providerId="ADAL" clId="{02398BCC-D920-4AC0-ABEC-12D805106DF9}" dt="2024-03-31T08:30:36.449" v="53" actId="47"/>
          <pc:sldLayoutMkLst>
            <pc:docMk/>
            <pc:sldMasterMk cId="0" sldId="2147483677"/>
            <pc:sldLayoutMk cId="3670780675" sldId="2147483684"/>
          </pc:sldLayoutMkLst>
        </pc:sldLayoutChg>
      </pc:sldMasterChg>
    </pc:docChg>
  </pc:docChgLst>
  <pc:docChgLst>
    <pc:chgData name="נועם  אורן" userId="ff08f5b9-11f5-4bd2-ab08-bf37596fc4b7" providerId="ADAL" clId="{C38B8304-97DE-44DD-80E6-6B7A1F0A9645}"/>
    <pc:docChg chg="custSel modSld">
      <pc:chgData name="נועם  אורן" userId="ff08f5b9-11f5-4bd2-ab08-bf37596fc4b7" providerId="ADAL" clId="{C38B8304-97DE-44DD-80E6-6B7A1F0A9645}" dt="2023-01-15T17:54:10.336" v="0" actId="478"/>
      <pc:docMkLst>
        <pc:docMk/>
      </pc:docMkLst>
      <pc:sldChg chg="delSp mod">
        <pc:chgData name="נועם  אורן" userId="ff08f5b9-11f5-4bd2-ab08-bf37596fc4b7" providerId="ADAL" clId="{C38B8304-97DE-44DD-80E6-6B7A1F0A9645}" dt="2023-01-15T17:54:10.336" v="0" actId="478"/>
        <pc:sldMkLst>
          <pc:docMk/>
          <pc:sldMk cId="0" sldId="269"/>
        </pc:sldMkLst>
        <pc:spChg chg="del">
          <ac:chgData name="נועם  אורן" userId="ff08f5b9-11f5-4bd2-ab08-bf37596fc4b7" providerId="ADAL" clId="{C38B8304-97DE-44DD-80E6-6B7A1F0A9645}" dt="2023-01-15T17:54:10.336" v="0" actId="478"/>
          <ac:spMkLst>
            <pc:docMk/>
            <pc:sldMk cId="0" sldId="269"/>
            <ac:spMk id="18" creationId="{7CD9C9EA-1C55-468A-83D6-1C5D37690FA4}"/>
          </ac:spMkLst>
        </pc:spChg>
      </pc:sldChg>
    </pc:docChg>
  </pc:docChgLst>
  <pc:docChgLst>
    <pc:chgData name="Noam Oren" userId="6a9314a5-bbaf-4f6c-9aed-cddf3afb4835" providerId="ADAL" clId="{79FE97F9-8D46-4B2F-9B91-0050E0A72EB4}"/>
    <pc:docChg chg="undo custSel addSld delSld modSld">
      <pc:chgData name="Noam Oren" userId="6a9314a5-bbaf-4f6c-9aed-cddf3afb4835" providerId="ADAL" clId="{79FE97F9-8D46-4B2F-9B91-0050E0A72EB4}" dt="2024-05-23T07:06:57.200" v="345" actId="6549"/>
      <pc:docMkLst>
        <pc:docMk/>
      </pc:docMkLst>
      <pc:sldChg chg="modSp mod">
        <pc:chgData name="Noam Oren" userId="6a9314a5-bbaf-4f6c-9aed-cddf3afb4835" providerId="ADAL" clId="{79FE97F9-8D46-4B2F-9B91-0050E0A72EB4}" dt="2024-05-23T06:58:22.077" v="8" actId="20577"/>
        <pc:sldMkLst>
          <pc:docMk/>
          <pc:sldMk cId="3088975434" sldId="318"/>
        </pc:sldMkLst>
        <pc:spChg chg="mod">
          <ac:chgData name="Noam Oren" userId="6a9314a5-bbaf-4f6c-9aed-cddf3afb4835" providerId="ADAL" clId="{79FE97F9-8D46-4B2F-9B91-0050E0A72EB4}" dt="2024-05-23T06:58:22.077" v="8" actId="20577"/>
          <ac:spMkLst>
            <pc:docMk/>
            <pc:sldMk cId="3088975434" sldId="318"/>
            <ac:spMk id="3" creationId="{7DAF75CD-1C42-3BE9-9819-A18306D92553}"/>
          </ac:spMkLst>
        </pc:spChg>
      </pc:sldChg>
      <pc:sldChg chg="modSp new del mod">
        <pc:chgData name="Noam Oren" userId="6a9314a5-bbaf-4f6c-9aed-cddf3afb4835" providerId="ADAL" clId="{79FE97F9-8D46-4B2F-9B91-0050E0A72EB4}" dt="2024-05-23T07:06:13.227" v="276" actId="2696"/>
        <pc:sldMkLst>
          <pc:docMk/>
          <pc:sldMk cId="3681028937" sldId="332"/>
        </pc:sldMkLst>
        <pc:spChg chg="mod">
          <ac:chgData name="Noam Oren" userId="6a9314a5-bbaf-4f6c-9aed-cddf3afb4835" providerId="ADAL" clId="{79FE97F9-8D46-4B2F-9B91-0050E0A72EB4}" dt="2024-05-23T07:06:03.567" v="275" actId="20577"/>
          <ac:spMkLst>
            <pc:docMk/>
            <pc:sldMk cId="3681028937" sldId="332"/>
            <ac:spMk id="2" creationId="{07554383-1608-1813-00BE-D2E3B1BC6D57}"/>
          </ac:spMkLst>
        </pc:spChg>
        <pc:spChg chg="mod">
          <ac:chgData name="Noam Oren" userId="6a9314a5-bbaf-4f6c-9aed-cddf3afb4835" providerId="ADAL" clId="{79FE97F9-8D46-4B2F-9B91-0050E0A72EB4}" dt="2024-05-23T07:03:17.510" v="28" actId="2711"/>
          <ac:spMkLst>
            <pc:docMk/>
            <pc:sldMk cId="3681028937" sldId="332"/>
            <ac:spMk id="3" creationId="{4F0D7DE9-0926-2B1A-FADF-93853995C2EA}"/>
          </ac:spMkLst>
        </pc:spChg>
      </pc:sldChg>
      <pc:sldChg chg="modSp add mod">
        <pc:chgData name="Noam Oren" userId="6a9314a5-bbaf-4f6c-9aed-cddf3afb4835" providerId="ADAL" clId="{79FE97F9-8D46-4B2F-9B91-0050E0A72EB4}" dt="2024-05-23T07:06:57.200" v="345" actId="6549"/>
        <pc:sldMkLst>
          <pc:docMk/>
          <pc:sldMk cId="3980450984" sldId="332"/>
        </pc:sldMkLst>
        <pc:spChg chg="mod">
          <ac:chgData name="Noam Oren" userId="6a9314a5-bbaf-4f6c-9aed-cddf3afb4835" providerId="ADAL" clId="{79FE97F9-8D46-4B2F-9B91-0050E0A72EB4}" dt="2024-05-23T07:06:57.200" v="345" actId="6549"/>
          <ac:spMkLst>
            <pc:docMk/>
            <pc:sldMk cId="3980450984" sldId="332"/>
            <ac:spMk id="2" creationId="{07554383-1608-1813-00BE-D2E3B1BC6D57}"/>
          </ac:spMkLst>
        </pc:spChg>
      </pc:sldChg>
    </pc:docChg>
  </pc:docChgLst>
  <pc:docChgLst>
    <pc:chgData name="נועם  אורן" userId="ff08f5b9-11f5-4bd2-ab08-bf37596fc4b7" providerId="ADAL" clId="{FD9250E5-8068-4F99-894D-3DA9B21B12DC}"/>
    <pc:docChg chg="undo redo custSel addSld delSld modSld sldOrd">
      <pc:chgData name="נועם  אורן" userId="ff08f5b9-11f5-4bd2-ab08-bf37596fc4b7" providerId="ADAL" clId="{FD9250E5-8068-4F99-894D-3DA9B21B12DC}" dt="2024-03-31T08:23:11.186" v="2466" actId="1076"/>
      <pc:docMkLst>
        <pc:docMk/>
      </pc:docMkLst>
      <pc:sldChg chg="modSp mod">
        <pc:chgData name="נועם  אורן" userId="ff08f5b9-11f5-4bd2-ab08-bf37596fc4b7" providerId="ADAL" clId="{FD9250E5-8068-4F99-894D-3DA9B21B12DC}" dt="2024-03-31T06:43:35.537" v="101" actId="20577"/>
        <pc:sldMkLst>
          <pc:docMk/>
          <pc:sldMk cId="0" sldId="256"/>
        </pc:sldMkLst>
        <pc:spChg chg="mod">
          <ac:chgData name="נועם  אורן" userId="ff08f5b9-11f5-4bd2-ab08-bf37596fc4b7" providerId="ADAL" clId="{FD9250E5-8068-4F99-894D-3DA9B21B12DC}" dt="2024-03-31T06:43:02.413" v="25" actId="20577"/>
          <ac:spMkLst>
            <pc:docMk/>
            <pc:sldMk cId="0" sldId="256"/>
            <ac:spMk id="194" creationId="{00000000-0000-0000-0000-000000000000}"/>
          </ac:spMkLst>
        </pc:spChg>
        <pc:spChg chg="mod">
          <ac:chgData name="נועם  אורן" userId="ff08f5b9-11f5-4bd2-ab08-bf37596fc4b7" providerId="ADAL" clId="{FD9250E5-8068-4F99-894D-3DA9B21B12DC}" dt="2024-03-31T06:43:35.537" v="101" actId="20577"/>
          <ac:spMkLst>
            <pc:docMk/>
            <pc:sldMk cId="0" sldId="256"/>
            <ac:spMk id="195" creationId="{00000000-0000-0000-0000-000000000000}"/>
          </ac:spMkLst>
        </pc:spChg>
        <pc:cxnChg chg="mod">
          <ac:chgData name="נועם  אורן" userId="ff08f5b9-11f5-4bd2-ab08-bf37596fc4b7" providerId="ADAL" clId="{FD9250E5-8068-4F99-894D-3DA9B21B12DC}" dt="2024-03-31T06:43:07.800" v="26" actId="1076"/>
          <ac:cxnSpMkLst>
            <pc:docMk/>
            <pc:sldMk cId="0" sldId="256"/>
            <ac:cxnSpMk id="196" creationId="{00000000-0000-0000-0000-000000000000}"/>
          </ac:cxnSpMkLst>
        </pc:cxnChg>
      </pc:sldChg>
      <pc:sldChg chg="del">
        <pc:chgData name="נועם  אורן" userId="ff08f5b9-11f5-4bd2-ab08-bf37596fc4b7" providerId="ADAL" clId="{FD9250E5-8068-4F99-894D-3DA9B21B12DC}" dt="2024-03-31T06:43:48.888" v="102" actId="47"/>
        <pc:sldMkLst>
          <pc:docMk/>
          <pc:sldMk cId="0" sldId="258"/>
        </pc:sldMkLst>
      </pc:sldChg>
      <pc:sldChg chg="del">
        <pc:chgData name="נועם  אורן" userId="ff08f5b9-11f5-4bd2-ab08-bf37596fc4b7" providerId="ADAL" clId="{FD9250E5-8068-4F99-894D-3DA9B21B12DC}" dt="2024-03-31T06:43:48.888" v="102" actId="47"/>
        <pc:sldMkLst>
          <pc:docMk/>
          <pc:sldMk cId="766299508" sldId="259"/>
        </pc:sldMkLst>
      </pc:sldChg>
      <pc:sldChg chg="addSp delSp modSp mod modAnim">
        <pc:chgData name="נועם  אורן" userId="ff08f5b9-11f5-4bd2-ab08-bf37596fc4b7" providerId="ADAL" clId="{FD9250E5-8068-4F99-894D-3DA9B21B12DC}" dt="2024-03-31T06:49:36.886" v="146" actId="14100"/>
        <pc:sldMkLst>
          <pc:docMk/>
          <pc:sldMk cId="1894413660" sldId="260"/>
        </pc:sldMkLst>
        <pc:spChg chg="add">
          <ac:chgData name="נועם  אורן" userId="ff08f5b9-11f5-4bd2-ab08-bf37596fc4b7" providerId="ADAL" clId="{FD9250E5-8068-4F99-894D-3DA9B21B12DC}" dt="2024-03-31T06:49:17.398" v="136"/>
          <ac:spMkLst>
            <pc:docMk/>
            <pc:sldMk cId="1894413660" sldId="260"/>
            <ac:spMk id="2" creationId="{A2A9463D-04A9-6C8E-72F9-350FAE4F638A}"/>
          </ac:spMkLst>
        </pc:spChg>
        <pc:spChg chg="add mod">
          <ac:chgData name="נועם  אורן" userId="ff08f5b9-11f5-4bd2-ab08-bf37596fc4b7" providerId="ADAL" clId="{FD9250E5-8068-4F99-894D-3DA9B21B12DC}" dt="2024-03-31T06:49:24.174" v="139"/>
          <ac:spMkLst>
            <pc:docMk/>
            <pc:sldMk cId="1894413660" sldId="260"/>
            <ac:spMk id="3" creationId="{4D5FE82A-44B8-9CB8-E6FF-2D96FF7B19EF}"/>
          </ac:spMkLst>
        </pc:spChg>
        <pc:spChg chg="add del mod">
          <ac:chgData name="נועם  אורן" userId="ff08f5b9-11f5-4bd2-ab08-bf37596fc4b7" providerId="ADAL" clId="{FD9250E5-8068-4F99-894D-3DA9B21B12DC}" dt="2024-03-31T06:49:36.886" v="146" actId="14100"/>
          <ac:spMkLst>
            <pc:docMk/>
            <pc:sldMk cId="1894413660" sldId="260"/>
            <ac:spMk id="12" creationId="{0E005D72-1C0D-4E4B-85AA-9B9C087CE06A}"/>
          </ac:spMkLst>
        </pc:spChg>
        <pc:spChg chg="mod">
          <ac:chgData name="נועם  אורן" userId="ff08f5b9-11f5-4bd2-ab08-bf37596fc4b7" providerId="ADAL" clId="{FD9250E5-8068-4F99-894D-3DA9B21B12DC}" dt="2024-03-31T06:44:33.815" v="135" actId="6549"/>
          <ac:spMkLst>
            <pc:docMk/>
            <pc:sldMk cId="1894413660" sldId="260"/>
            <ac:spMk id="13" creationId="{352B2C8C-287B-4903-BBF4-880993A71282}"/>
          </ac:spMkLst>
        </pc:spChg>
      </pc:sldChg>
      <pc:sldChg chg="del">
        <pc:chgData name="נועם  אורן" userId="ff08f5b9-11f5-4bd2-ab08-bf37596fc4b7" providerId="ADAL" clId="{FD9250E5-8068-4F99-894D-3DA9B21B12DC}" dt="2024-03-31T08:02:40.227" v="1327" actId="47"/>
        <pc:sldMkLst>
          <pc:docMk/>
          <pc:sldMk cId="0" sldId="261"/>
        </pc:sldMkLst>
      </pc:sldChg>
      <pc:sldChg chg="del">
        <pc:chgData name="נועם  אורן" userId="ff08f5b9-11f5-4bd2-ab08-bf37596fc4b7" providerId="ADAL" clId="{FD9250E5-8068-4F99-894D-3DA9B21B12DC}" dt="2024-03-31T08:02:40.227" v="1327" actId="47"/>
        <pc:sldMkLst>
          <pc:docMk/>
          <pc:sldMk cId="0" sldId="262"/>
        </pc:sldMkLst>
      </pc:sldChg>
      <pc:sldChg chg="del">
        <pc:chgData name="נועם  אורן" userId="ff08f5b9-11f5-4bd2-ab08-bf37596fc4b7" providerId="ADAL" clId="{FD9250E5-8068-4F99-894D-3DA9B21B12DC}" dt="2024-03-31T08:02:40.227" v="1327" actId="47"/>
        <pc:sldMkLst>
          <pc:docMk/>
          <pc:sldMk cId="0" sldId="263"/>
        </pc:sldMkLst>
      </pc:sldChg>
      <pc:sldChg chg="del">
        <pc:chgData name="נועם  אורן" userId="ff08f5b9-11f5-4bd2-ab08-bf37596fc4b7" providerId="ADAL" clId="{FD9250E5-8068-4F99-894D-3DA9B21B12DC}" dt="2024-03-31T08:02:40.227" v="1327" actId="47"/>
        <pc:sldMkLst>
          <pc:docMk/>
          <pc:sldMk cId="0" sldId="265"/>
        </pc:sldMkLst>
      </pc:sldChg>
      <pc:sldChg chg="del">
        <pc:chgData name="נועם  אורן" userId="ff08f5b9-11f5-4bd2-ab08-bf37596fc4b7" providerId="ADAL" clId="{FD9250E5-8068-4F99-894D-3DA9B21B12DC}" dt="2024-03-31T08:02:40.227" v="1327" actId="47"/>
        <pc:sldMkLst>
          <pc:docMk/>
          <pc:sldMk cId="0" sldId="266"/>
        </pc:sldMkLst>
      </pc:sldChg>
      <pc:sldChg chg="del">
        <pc:chgData name="נועם  אורן" userId="ff08f5b9-11f5-4bd2-ab08-bf37596fc4b7" providerId="ADAL" clId="{FD9250E5-8068-4F99-894D-3DA9B21B12DC}" dt="2024-03-31T08:02:40.227" v="1327" actId="47"/>
        <pc:sldMkLst>
          <pc:docMk/>
          <pc:sldMk cId="0" sldId="267"/>
        </pc:sldMkLst>
      </pc:sldChg>
      <pc:sldChg chg="del">
        <pc:chgData name="נועם  אורן" userId="ff08f5b9-11f5-4bd2-ab08-bf37596fc4b7" providerId="ADAL" clId="{FD9250E5-8068-4F99-894D-3DA9B21B12DC}" dt="2024-03-31T08:02:40.227" v="1327" actId="47"/>
        <pc:sldMkLst>
          <pc:docMk/>
          <pc:sldMk cId="0" sldId="268"/>
        </pc:sldMkLst>
      </pc:sldChg>
      <pc:sldChg chg="del">
        <pc:chgData name="נועם  אורן" userId="ff08f5b9-11f5-4bd2-ab08-bf37596fc4b7" providerId="ADAL" clId="{FD9250E5-8068-4F99-894D-3DA9B21B12DC}" dt="2024-03-31T08:02:40.227" v="1327" actId="47"/>
        <pc:sldMkLst>
          <pc:docMk/>
          <pc:sldMk cId="0" sldId="269"/>
        </pc:sldMkLst>
      </pc:sldChg>
      <pc:sldChg chg="del">
        <pc:chgData name="נועם  אורן" userId="ff08f5b9-11f5-4bd2-ab08-bf37596fc4b7" providerId="ADAL" clId="{FD9250E5-8068-4F99-894D-3DA9B21B12DC}" dt="2024-03-31T08:02:40.227" v="1327" actId="47"/>
        <pc:sldMkLst>
          <pc:docMk/>
          <pc:sldMk cId="0" sldId="272"/>
        </pc:sldMkLst>
      </pc:sldChg>
      <pc:sldChg chg="del">
        <pc:chgData name="נועם  אורן" userId="ff08f5b9-11f5-4bd2-ab08-bf37596fc4b7" providerId="ADAL" clId="{FD9250E5-8068-4F99-894D-3DA9B21B12DC}" dt="2024-03-31T06:43:48.888" v="102" actId="47"/>
        <pc:sldMkLst>
          <pc:docMk/>
          <pc:sldMk cId="0" sldId="274"/>
        </pc:sldMkLst>
      </pc:sldChg>
      <pc:sldChg chg="del">
        <pc:chgData name="נועם  אורן" userId="ff08f5b9-11f5-4bd2-ab08-bf37596fc4b7" providerId="ADAL" clId="{FD9250E5-8068-4F99-894D-3DA9B21B12DC}" dt="2024-03-31T06:43:48.888" v="102" actId="47"/>
        <pc:sldMkLst>
          <pc:docMk/>
          <pc:sldMk cId="862940433" sldId="305"/>
        </pc:sldMkLst>
      </pc:sldChg>
      <pc:sldChg chg="del">
        <pc:chgData name="נועם  אורן" userId="ff08f5b9-11f5-4bd2-ab08-bf37596fc4b7" providerId="ADAL" clId="{FD9250E5-8068-4F99-894D-3DA9B21B12DC}" dt="2024-03-31T08:02:40.227" v="1327" actId="47"/>
        <pc:sldMkLst>
          <pc:docMk/>
          <pc:sldMk cId="0" sldId="306"/>
        </pc:sldMkLst>
      </pc:sldChg>
      <pc:sldChg chg="addSp delSp modSp mod">
        <pc:chgData name="נועם  אורן" userId="ff08f5b9-11f5-4bd2-ab08-bf37596fc4b7" providerId="ADAL" clId="{FD9250E5-8068-4F99-894D-3DA9B21B12DC}" dt="2024-03-31T07:48:13.299" v="1009" actId="478"/>
        <pc:sldMkLst>
          <pc:docMk/>
          <pc:sldMk cId="1901348939" sldId="307"/>
        </pc:sldMkLst>
        <pc:spChg chg="add mod">
          <ac:chgData name="נועם  אורן" userId="ff08f5b9-11f5-4bd2-ab08-bf37596fc4b7" providerId="ADAL" clId="{FD9250E5-8068-4F99-894D-3DA9B21B12DC}" dt="2024-03-31T07:47:09.420" v="999" actId="1076"/>
          <ac:spMkLst>
            <pc:docMk/>
            <pc:sldMk cId="1901348939" sldId="307"/>
            <ac:spMk id="2" creationId="{BEF487B6-335A-420F-627A-CE5F0D49CDFC}"/>
          </ac:spMkLst>
        </pc:spChg>
        <pc:spChg chg="add del mod">
          <ac:chgData name="נועם  אורן" userId="ff08f5b9-11f5-4bd2-ab08-bf37596fc4b7" providerId="ADAL" clId="{FD9250E5-8068-4F99-894D-3DA9B21B12DC}" dt="2024-03-31T07:48:13.299" v="1009" actId="478"/>
          <ac:spMkLst>
            <pc:docMk/>
            <pc:sldMk cId="1901348939" sldId="307"/>
            <ac:spMk id="4" creationId="{4DF5F869-A4CC-42AA-80EA-26F8509E1082}"/>
          </ac:spMkLst>
        </pc:spChg>
        <pc:spChg chg="del">
          <ac:chgData name="נועם  אורן" userId="ff08f5b9-11f5-4bd2-ab08-bf37596fc4b7" providerId="ADAL" clId="{FD9250E5-8068-4F99-894D-3DA9B21B12DC}" dt="2024-03-31T07:48:09.680" v="1008" actId="478"/>
          <ac:spMkLst>
            <pc:docMk/>
            <pc:sldMk cId="1901348939" sldId="307"/>
            <ac:spMk id="13" creationId="{7341D728-3281-4FAE-85C5-1B3127D942D6}"/>
          </ac:spMkLst>
        </pc:spChg>
        <pc:spChg chg="mod">
          <ac:chgData name="נועם  אורן" userId="ff08f5b9-11f5-4bd2-ab08-bf37596fc4b7" providerId="ADAL" clId="{FD9250E5-8068-4F99-894D-3DA9B21B12DC}" dt="2024-03-31T07:46:46.049" v="979" actId="1076"/>
          <ac:spMkLst>
            <pc:docMk/>
            <pc:sldMk cId="1901348939" sldId="307"/>
            <ac:spMk id="31" creationId="{268233D6-8775-4689-A308-48E1E880947C}"/>
          </ac:spMkLst>
        </pc:spChg>
        <pc:spChg chg="mod">
          <ac:chgData name="נועם  אורן" userId="ff08f5b9-11f5-4bd2-ab08-bf37596fc4b7" providerId="ADAL" clId="{FD9250E5-8068-4F99-894D-3DA9B21B12DC}" dt="2024-03-31T07:43:18.748" v="965" actId="20577"/>
          <ac:spMkLst>
            <pc:docMk/>
            <pc:sldMk cId="1901348939" sldId="307"/>
            <ac:spMk id="438" creationId="{00000000-0000-0000-0000-000000000000}"/>
          </ac:spMkLst>
        </pc:spChg>
        <pc:spChg chg="del mod">
          <ac:chgData name="נועם  אורן" userId="ff08f5b9-11f5-4bd2-ab08-bf37596fc4b7" providerId="ADAL" clId="{FD9250E5-8068-4F99-894D-3DA9B21B12DC}" dt="2024-03-31T07:46:13.599" v="971" actId="478"/>
          <ac:spMkLst>
            <pc:docMk/>
            <pc:sldMk cId="1901348939" sldId="307"/>
            <ac:spMk id="448" creationId="{00000000-0000-0000-0000-000000000000}"/>
          </ac:spMkLst>
        </pc:spChg>
        <pc:picChg chg="del">
          <ac:chgData name="נועם  אורן" userId="ff08f5b9-11f5-4bd2-ab08-bf37596fc4b7" providerId="ADAL" clId="{FD9250E5-8068-4F99-894D-3DA9B21B12DC}" dt="2024-03-31T07:45:52.400" v="966" actId="478"/>
          <ac:picMkLst>
            <pc:docMk/>
            <pc:sldMk cId="1901348939" sldId="307"/>
            <ac:picMk id="28" creationId="{71F83043-967C-4B9D-9ECA-39F5C3EB7BFA}"/>
          </ac:picMkLst>
        </pc:picChg>
        <pc:picChg chg="mod">
          <ac:chgData name="נועם  אורן" userId="ff08f5b9-11f5-4bd2-ab08-bf37596fc4b7" providerId="ADAL" clId="{FD9250E5-8068-4F99-894D-3DA9B21B12DC}" dt="2024-03-31T07:46:38.228" v="978" actId="1076"/>
          <ac:picMkLst>
            <pc:docMk/>
            <pc:sldMk cId="1901348939" sldId="307"/>
            <ac:picMk id="29" creationId="{B2905C79-8A6B-434F-BC34-7AEADA3C48D2}"/>
          </ac:picMkLst>
        </pc:picChg>
        <pc:picChg chg="add mod">
          <ac:chgData name="נועם  אורן" userId="ff08f5b9-11f5-4bd2-ab08-bf37596fc4b7" providerId="ADAL" clId="{FD9250E5-8068-4F99-894D-3DA9B21B12DC}" dt="2024-03-31T07:46:38.228" v="978" actId="1076"/>
          <ac:picMkLst>
            <pc:docMk/>
            <pc:sldMk cId="1901348939" sldId="307"/>
            <ac:picMk id="2050" creationId="{3537A410-430E-B6AD-A395-038E32045D17}"/>
          </ac:picMkLst>
        </pc:picChg>
        <pc:picChg chg="add mod">
          <ac:chgData name="נועם  אורן" userId="ff08f5b9-11f5-4bd2-ab08-bf37596fc4b7" providerId="ADAL" clId="{FD9250E5-8068-4F99-894D-3DA9B21B12DC}" dt="2024-03-31T07:47:49.041" v="1007" actId="1076"/>
          <ac:picMkLst>
            <pc:docMk/>
            <pc:sldMk cId="1901348939" sldId="307"/>
            <ac:picMk id="2052" creationId="{1F4DD8D2-54B8-335E-B8BA-9983178A1F9F}"/>
          </ac:picMkLst>
        </pc:picChg>
        <pc:picChg chg="mod">
          <ac:chgData name="נועם  אורן" userId="ff08f5b9-11f5-4bd2-ab08-bf37596fc4b7" providerId="ADAL" clId="{FD9250E5-8068-4F99-894D-3DA9B21B12DC}" dt="2024-03-31T07:46:38.228" v="978" actId="1076"/>
          <ac:picMkLst>
            <pc:docMk/>
            <pc:sldMk cId="1901348939" sldId="307"/>
            <ac:picMk id="7170" creationId="{CE6265EB-3B17-45EC-A27D-4962D1189039}"/>
          </ac:picMkLst>
        </pc:picChg>
      </pc:sldChg>
      <pc:sldChg chg="del">
        <pc:chgData name="נועם  אורן" userId="ff08f5b9-11f5-4bd2-ab08-bf37596fc4b7" providerId="ADAL" clId="{FD9250E5-8068-4F99-894D-3DA9B21B12DC}" dt="2024-03-31T08:02:40.227" v="1327" actId="47"/>
        <pc:sldMkLst>
          <pc:docMk/>
          <pc:sldMk cId="3490743454" sldId="308"/>
        </pc:sldMkLst>
      </pc:sldChg>
      <pc:sldChg chg="del">
        <pc:chgData name="נועם  אורן" userId="ff08f5b9-11f5-4bd2-ab08-bf37596fc4b7" providerId="ADAL" clId="{FD9250E5-8068-4F99-894D-3DA9B21B12DC}" dt="2024-03-31T08:02:40.227" v="1327" actId="47"/>
        <pc:sldMkLst>
          <pc:docMk/>
          <pc:sldMk cId="1650143458" sldId="309"/>
        </pc:sldMkLst>
      </pc:sldChg>
      <pc:sldChg chg="del">
        <pc:chgData name="נועם  אורן" userId="ff08f5b9-11f5-4bd2-ab08-bf37596fc4b7" providerId="ADAL" clId="{FD9250E5-8068-4F99-894D-3DA9B21B12DC}" dt="2024-03-31T08:02:40.227" v="1327" actId="47"/>
        <pc:sldMkLst>
          <pc:docMk/>
          <pc:sldMk cId="598475818" sldId="310"/>
        </pc:sldMkLst>
      </pc:sldChg>
      <pc:sldChg chg="del">
        <pc:chgData name="נועם  אורן" userId="ff08f5b9-11f5-4bd2-ab08-bf37596fc4b7" providerId="ADAL" clId="{FD9250E5-8068-4F99-894D-3DA9B21B12DC}" dt="2024-03-31T08:02:40.227" v="1327" actId="47"/>
        <pc:sldMkLst>
          <pc:docMk/>
          <pc:sldMk cId="0" sldId="312"/>
        </pc:sldMkLst>
      </pc:sldChg>
      <pc:sldChg chg="del">
        <pc:chgData name="נועם  אורן" userId="ff08f5b9-11f5-4bd2-ab08-bf37596fc4b7" providerId="ADAL" clId="{FD9250E5-8068-4F99-894D-3DA9B21B12DC}" dt="2024-03-31T08:02:40.227" v="1327" actId="47"/>
        <pc:sldMkLst>
          <pc:docMk/>
          <pc:sldMk cId="0" sldId="313"/>
        </pc:sldMkLst>
      </pc:sldChg>
      <pc:sldChg chg="mod ord modShow">
        <pc:chgData name="נועם  אורן" userId="ff08f5b9-11f5-4bd2-ab08-bf37596fc4b7" providerId="ADAL" clId="{FD9250E5-8068-4F99-894D-3DA9B21B12DC}" dt="2024-03-31T07:42:59.861" v="961"/>
        <pc:sldMkLst>
          <pc:docMk/>
          <pc:sldMk cId="3351619589" sldId="314"/>
        </pc:sldMkLst>
      </pc:sldChg>
      <pc:sldChg chg="new del">
        <pc:chgData name="נועם  אורן" userId="ff08f5b9-11f5-4bd2-ab08-bf37596fc4b7" providerId="ADAL" clId="{FD9250E5-8068-4F99-894D-3DA9B21B12DC}" dt="2024-03-31T06:50:17.671" v="152" actId="47"/>
        <pc:sldMkLst>
          <pc:docMk/>
          <pc:sldMk cId="3445469473" sldId="315"/>
        </pc:sldMkLst>
      </pc:sldChg>
      <pc:sldChg chg="modSp new mod">
        <pc:chgData name="נועם  אורן" userId="ff08f5b9-11f5-4bd2-ab08-bf37596fc4b7" providerId="ADAL" clId="{FD9250E5-8068-4F99-894D-3DA9B21B12DC}" dt="2024-03-31T08:19:51.181" v="2358" actId="20577"/>
        <pc:sldMkLst>
          <pc:docMk/>
          <pc:sldMk cId="1573620683" sldId="316"/>
        </pc:sldMkLst>
        <pc:spChg chg="mod">
          <ac:chgData name="נועם  אורן" userId="ff08f5b9-11f5-4bd2-ab08-bf37596fc4b7" providerId="ADAL" clId="{FD9250E5-8068-4F99-894D-3DA9B21B12DC}" dt="2024-03-31T08:19:51.181" v="2358" actId="20577"/>
          <ac:spMkLst>
            <pc:docMk/>
            <pc:sldMk cId="1573620683" sldId="316"/>
            <ac:spMk id="2" creationId="{3A053814-8F92-AF36-02E0-7A65D39B487A}"/>
          </ac:spMkLst>
        </pc:spChg>
        <pc:spChg chg="mod">
          <ac:chgData name="נועם  אורן" userId="ff08f5b9-11f5-4bd2-ab08-bf37596fc4b7" providerId="ADAL" clId="{FD9250E5-8068-4F99-894D-3DA9B21B12DC}" dt="2024-03-31T06:50:38.884" v="186" actId="122"/>
          <ac:spMkLst>
            <pc:docMk/>
            <pc:sldMk cId="1573620683" sldId="316"/>
            <ac:spMk id="3" creationId="{930EED04-9A9D-C72C-D7F2-460173E05683}"/>
          </ac:spMkLst>
        </pc:spChg>
      </pc:sldChg>
      <pc:sldChg chg="addSp delSp modSp new mod">
        <pc:chgData name="נועם  אורן" userId="ff08f5b9-11f5-4bd2-ab08-bf37596fc4b7" providerId="ADAL" clId="{FD9250E5-8068-4F99-894D-3DA9B21B12DC}" dt="2024-03-31T07:42:41.291" v="957" actId="20577"/>
        <pc:sldMkLst>
          <pc:docMk/>
          <pc:sldMk cId="2399274489" sldId="317"/>
        </pc:sldMkLst>
        <pc:spChg chg="mod">
          <ac:chgData name="נועם  אורן" userId="ff08f5b9-11f5-4bd2-ab08-bf37596fc4b7" providerId="ADAL" clId="{FD9250E5-8068-4F99-894D-3DA9B21B12DC}" dt="2024-03-31T07:42:36.722" v="946" actId="1076"/>
          <ac:spMkLst>
            <pc:docMk/>
            <pc:sldMk cId="2399274489" sldId="317"/>
            <ac:spMk id="2" creationId="{B025F590-9B0C-FA62-E460-AD987DA8F122}"/>
          </ac:spMkLst>
        </pc:spChg>
        <pc:spChg chg="mod">
          <ac:chgData name="נועם  אורן" userId="ff08f5b9-11f5-4bd2-ab08-bf37596fc4b7" providerId="ADAL" clId="{FD9250E5-8068-4F99-894D-3DA9B21B12DC}" dt="2024-03-31T07:42:36.722" v="946" actId="1076"/>
          <ac:spMkLst>
            <pc:docMk/>
            <pc:sldMk cId="2399274489" sldId="317"/>
            <ac:spMk id="3" creationId="{AA5098CA-FA85-ADDA-93BB-77D6C432D31E}"/>
          </ac:spMkLst>
        </pc:spChg>
        <pc:spChg chg="del mod">
          <ac:chgData name="נועם  אורן" userId="ff08f5b9-11f5-4bd2-ab08-bf37596fc4b7" providerId="ADAL" clId="{FD9250E5-8068-4F99-894D-3DA9B21B12DC}" dt="2024-03-31T07:39:26.577" v="822" actId="478"/>
          <ac:spMkLst>
            <pc:docMk/>
            <pc:sldMk cId="2399274489" sldId="317"/>
            <ac:spMk id="4" creationId="{C95EAF53-5F9A-8556-1C4D-0B9E135E5CA8}"/>
          </ac:spMkLst>
        </pc:spChg>
        <pc:spChg chg="del mod">
          <ac:chgData name="נועם  אורן" userId="ff08f5b9-11f5-4bd2-ab08-bf37596fc4b7" providerId="ADAL" clId="{FD9250E5-8068-4F99-894D-3DA9B21B12DC}" dt="2024-03-31T07:39:26.577" v="822" actId="478"/>
          <ac:spMkLst>
            <pc:docMk/>
            <pc:sldMk cId="2399274489" sldId="317"/>
            <ac:spMk id="5" creationId="{7D93234F-BDE7-4E47-DB4E-89A6069C0733}"/>
          </ac:spMkLst>
        </pc:spChg>
        <pc:spChg chg="del mod">
          <ac:chgData name="נועם  אורן" userId="ff08f5b9-11f5-4bd2-ab08-bf37596fc4b7" providerId="ADAL" clId="{FD9250E5-8068-4F99-894D-3DA9B21B12DC}" dt="2024-03-31T07:39:26.577" v="822" actId="478"/>
          <ac:spMkLst>
            <pc:docMk/>
            <pc:sldMk cId="2399274489" sldId="317"/>
            <ac:spMk id="6" creationId="{EBC7BF12-E55A-4D21-9C18-B6DA10C6ADA2}"/>
          </ac:spMkLst>
        </pc:spChg>
        <pc:spChg chg="del mod">
          <ac:chgData name="נועם  אורן" userId="ff08f5b9-11f5-4bd2-ab08-bf37596fc4b7" providerId="ADAL" clId="{FD9250E5-8068-4F99-894D-3DA9B21B12DC}" dt="2024-03-31T07:39:26.577" v="822" actId="478"/>
          <ac:spMkLst>
            <pc:docMk/>
            <pc:sldMk cId="2399274489" sldId="317"/>
            <ac:spMk id="7" creationId="{F8CB132F-DC6D-7497-A5A1-7B5B7E018DB3}"/>
          </ac:spMkLst>
        </pc:spChg>
        <pc:spChg chg="mod">
          <ac:chgData name="נועם  אורן" userId="ff08f5b9-11f5-4bd2-ab08-bf37596fc4b7" providerId="ADAL" clId="{FD9250E5-8068-4F99-894D-3DA9B21B12DC}" dt="2024-03-31T07:42:41.291" v="957" actId="20577"/>
          <ac:spMkLst>
            <pc:docMk/>
            <pc:sldMk cId="2399274489" sldId="317"/>
            <ac:spMk id="8" creationId="{FE3A3E05-08DB-20E9-C9E0-184F84C5D7CE}"/>
          </ac:spMkLst>
        </pc:spChg>
        <pc:spChg chg="add mod">
          <ac:chgData name="נועם  אורן" userId="ff08f5b9-11f5-4bd2-ab08-bf37596fc4b7" providerId="ADAL" clId="{FD9250E5-8068-4F99-894D-3DA9B21B12DC}" dt="2024-03-31T07:33:33.522" v="729"/>
          <ac:spMkLst>
            <pc:docMk/>
            <pc:sldMk cId="2399274489" sldId="317"/>
            <ac:spMk id="9" creationId="{B9B5C738-509F-115C-9A6E-1664B8F354B5}"/>
          </ac:spMkLst>
        </pc:spChg>
        <pc:spChg chg="add mod">
          <ac:chgData name="נועם  אורן" userId="ff08f5b9-11f5-4bd2-ab08-bf37596fc4b7" providerId="ADAL" clId="{FD9250E5-8068-4F99-894D-3DA9B21B12DC}" dt="2024-03-31T07:37:58.476" v="789" actId="571"/>
          <ac:spMkLst>
            <pc:docMk/>
            <pc:sldMk cId="2399274489" sldId="317"/>
            <ac:spMk id="10" creationId="{0946A60F-0DB6-648C-59A8-F18B35FC76BF}"/>
          </ac:spMkLst>
        </pc:spChg>
        <pc:spChg chg="add mod">
          <ac:chgData name="נועם  אורן" userId="ff08f5b9-11f5-4bd2-ab08-bf37596fc4b7" providerId="ADAL" clId="{FD9250E5-8068-4F99-894D-3DA9B21B12DC}" dt="2024-03-31T07:37:58.476" v="789" actId="571"/>
          <ac:spMkLst>
            <pc:docMk/>
            <pc:sldMk cId="2399274489" sldId="317"/>
            <ac:spMk id="11" creationId="{6BE1BB0A-2EA5-A634-E0C7-E8AEE83D9528}"/>
          </ac:spMkLst>
        </pc:spChg>
        <pc:spChg chg="add mod">
          <ac:chgData name="נועם  אורן" userId="ff08f5b9-11f5-4bd2-ab08-bf37596fc4b7" providerId="ADAL" clId="{FD9250E5-8068-4F99-894D-3DA9B21B12DC}" dt="2024-03-31T07:37:58.476" v="789" actId="571"/>
          <ac:spMkLst>
            <pc:docMk/>
            <pc:sldMk cId="2399274489" sldId="317"/>
            <ac:spMk id="12" creationId="{D815DE2F-0C4C-41D9-20EB-EABDE5D23856}"/>
          </ac:spMkLst>
        </pc:spChg>
        <pc:spChg chg="add mod">
          <ac:chgData name="נועם  אורן" userId="ff08f5b9-11f5-4bd2-ab08-bf37596fc4b7" providerId="ADAL" clId="{FD9250E5-8068-4F99-894D-3DA9B21B12DC}" dt="2024-03-31T07:37:58.476" v="789" actId="571"/>
          <ac:spMkLst>
            <pc:docMk/>
            <pc:sldMk cId="2399274489" sldId="317"/>
            <ac:spMk id="13" creationId="{770FC4A1-1C46-9181-0ACC-13324D11792B}"/>
          </ac:spMkLst>
        </pc:spChg>
        <pc:spChg chg="add mod">
          <ac:chgData name="נועם  אורן" userId="ff08f5b9-11f5-4bd2-ab08-bf37596fc4b7" providerId="ADAL" clId="{FD9250E5-8068-4F99-894D-3DA9B21B12DC}" dt="2024-03-31T07:37:58.476" v="789" actId="571"/>
          <ac:spMkLst>
            <pc:docMk/>
            <pc:sldMk cId="2399274489" sldId="317"/>
            <ac:spMk id="14" creationId="{71E1B54A-3DE8-FD05-0B0D-CB4DA185619D}"/>
          </ac:spMkLst>
        </pc:spChg>
        <pc:spChg chg="add mod">
          <ac:chgData name="נועם  אורן" userId="ff08f5b9-11f5-4bd2-ab08-bf37596fc4b7" providerId="ADAL" clId="{FD9250E5-8068-4F99-894D-3DA9B21B12DC}" dt="2024-03-31T07:38:38.053" v="800"/>
          <ac:spMkLst>
            <pc:docMk/>
            <pc:sldMk cId="2399274489" sldId="317"/>
            <ac:spMk id="15" creationId="{8FC8A16B-F07E-63D4-DEA1-9C6C6DA5DA2E}"/>
          </ac:spMkLst>
        </pc:spChg>
        <pc:spChg chg="add mod">
          <ac:chgData name="נועם  אורן" userId="ff08f5b9-11f5-4bd2-ab08-bf37596fc4b7" providerId="ADAL" clId="{FD9250E5-8068-4F99-894D-3DA9B21B12DC}" dt="2024-03-31T07:38:38.053" v="800"/>
          <ac:spMkLst>
            <pc:docMk/>
            <pc:sldMk cId="2399274489" sldId="317"/>
            <ac:spMk id="16" creationId="{E0AAE235-CE6D-D445-D40B-A8FBCA15BB7C}"/>
          </ac:spMkLst>
        </pc:spChg>
        <pc:spChg chg="add del mod">
          <ac:chgData name="נועם  אורן" userId="ff08f5b9-11f5-4bd2-ab08-bf37596fc4b7" providerId="ADAL" clId="{FD9250E5-8068-4F99-894D-3DA9B21B12DC}" dt="2024-03-31T07:39:38.462" v="827" actId="478"/>
          <ac:spMkLst>
            <pc:docMk/>
            <pc:sldMk cId="2399274489" sldId="317"/>
            <ac:spMk id="18" creationId="{871C3DEB-B72B-EF35-851B-1559908A52F7}"/>
          </ac:spMkLst>
        </pc:spChg>
        <pc:spChg chg="add del mod">
          <ac:chgData name="נועם  אורן" userId="ff08f5b9-11f5-4bd2-ab08-bf37596fc4b7" providerId="ADAL" clId="{FD9250E5-8068-4F99-894D-3DA9B21B12DC}" dt="2024-03-31T07:39:38.462" v="827" actId="478"/>
          <ac:spMkLst>
            <pc:docMk/>
            <pc:sldMk cId="2399274489" sldId="317"/>
            <ac:spMk id="20" creationId="{95EAF326-D55E-BFD5-C8C6-4DD623C739EA}"/>
          </ac:spMkLst>
        </pc:spChg>
        <pc:spChg chg="add del mod">
          <ac:chgData name="נועם  אורן" userId="ff08f5b9-11f5-4bd2-ab08-bf37596fc4b7" providerId="ADAL" clId="{FD9250E5-8068-4F99-894D-3DA9B21B12DC}" dt="2024-03-31T07:39:38.462" v="827" actId="478"/>
          <ac:spMkLst>
            <pc:docMk/>
            <pc:sldMk cId="2399274489" sldId="317"/>
            <ac:spMk id="22" creationId="{4FBAAD9E-0D32-DF75-7942-B71018236610}"/>
          </ac:spMkLst>
        </pc:spChg>
        <pc:spChg chg="add del mod">
          <ac:chgData name="נועם  אורן" userId="ff08f5b9-11f5-4bd2-ab08-bf37596fc4b7" providerId="ADAL" clId="{FD9250E5-8068-4F99-894D-3DA9B21B12DC}" dt="2024-03-31T07:39:38.462" v="827" actId="478"/>
          <ac:spMkLst>
            <pc:docMk/>
            <pc:sldMk cId="2399274489" sldId="317"/>
            <ac:spMk id="24" creationId="{5F5E3837-6C25-5623-02B5-CE28341D906F}"/>
          </ac:spMkLst>
        </pc:spChg>
        <pc:spChg chg="add mod">
          <ac:chgData name="נועם  אורן" userId="ff08f5b9-11f5-4bd2-ab08-bf37596fc4b7" providerId="ADAL" clId="{FD9250E5-8068-4F99-894D-3DA9B21B12DC}" dt="2024-03-31T07:42:36.722" v="946" actId="1076"/>
          <ac:spMkLst>
            <pc:docMk/>
            <pc:sldMk cId="2399274489" sldId="317"/>
            <ac:spMk id="25" creationId="{34E974A1-558B-493B-C04D-10E57808CBF3}"/>
          </ac:spMkLst>
        </pc:spChg>
        <pc:spChg chg="add mod">
          <ac:chgData name="נועם  אורן" userId="ff08f5b9-11f5-4bd2-ab08-bf37596fc4b7" providerId="ADAL" clId="{FD9250E5-8068-4F99-894D-3DA9B21B12DC}" dt="2024-03-31T07:42:36.722" v="946" actId="1076"/>
          <ac:spMkLst>
            <pc:docMk/>
            <pc:sldMk cId="2399274489" sldId="317"/>
            <ac:spMk id="26" creationId="{7FA6140D-67A4-69CE-ED92-58E72A43C067}"/>
          </ac:spMkLst>
        </pc:spChg>
      </pc:sldChg>
      <pc:sldChg chg="addSp delSp modSp add mod ord">
        <pc:chgData name="נועם  אורן" userId="ff08f5b9-11f5-4bd2-ab08-bf37596fc4b7" providerId="ADAL" clId="{FD9250E5-8068-4F99-894D-3DA9B21B12DC}" dt="2024-03-31T07:39:22.400" v="821"/>
        <pc:sldMkLst>
          <pc:docMk/>
          <pc:sldMk cId="2860489902" sldId="318"/>
        </pc:sldMkLst>
        <pc:spChg chg="del">
          <ac:chgData name="נועם  אורן" userId="ff08f5b9-11f5-4bd2-ab08-bf37596fc4b7" providerId="ADAL" clId="{FD9250E5-8068-4F99-894D-3DA9B21B12DC}" dt="2024-03-31T07:38:54.618" v="813" actId="478"/>
          <ac:spMkLst>
            <pc:docMk/>
            <pc:sldMk cId="2860489902" sldId="318"/>
            <ac:spMk id="2" creationId="{719782CA-F8EF-0EF1-8569-9FC5FCCE68C3}"/>
          </ac:spMkLst>
        </pc:spChg>
        <pc:spChg chg="del">
          <ac:chgData name="נועם  אורן" userId="ff08f5b9-11f5-4bd2-ab08-bf37596fc4b7" providerId="ADAL" clId="{FD9250E5-8068-4F99-894D-3DA9B21B12DC}" dt="2024-03-31T07:38:54.618" v="813" actId="478"/>
          <ac:spMkLst>
            <pc:docMk/>
            <pc:sldMk cId="2860489902" sldId="318"/>
            <ac:spMk id="3" creationId="{B71F3A82-B60A-FF96-1B34-6DFBC6AB178A}"/>
          </ac:spMkLst>
        </pc:spChg>
        <pc:spChg chg="mod">
          <ac:chgData name="נועם  אורן" userId="ff08f5b9-11f5-4bd2-ab08-bf37596fc4b7" providerId="ADAL" clId="{FD9250E5-8068-4F99-894D-3DA9B21B12DC}" dt="2024-03-31T07:39:19.545" v="819" actId="1076"/>
          <ac:spMkLst>
            <pc:docMk/>
            <pc:sldMk cId="2860489902" sldId="318"/>
            <ac:spMk id="4" creationId="{5045CD67-7CF1-310E-66E3-398BB4737730}"/>
          </ac:spMkLst>
        </pc:spChg>
        <pc:spChg chg="mod">
          <ac:chgData name="נועם  אורן" userId="ff08f5b9-11f5-4bd2-ab08-bf37596fc4b7" providerId="ADAL" clId="{FD9250E5-8068-4F99-894D-3DA9B21B12DC}" dt="2024-03-31T07:39:06.138" v="816" actId="1076"/>
          <ac:spMkLst>
            <pc:docMk/>
            <pc:sldMk cId="2860489902" sldId="318"/>
            <ac:spMk id="5" creationId="{25B3A258-3F40-7764-42C6-97666B95996F}"/>
          </ac:spMkLst>
        </pc:spChg>
        <pc:spChg chg="mod">
          <ac:chgData name="נועם  אורן" userId="ff08f5b9-11f5-4bd2-ab08-bf37596fc4b7" providerId="ADAL" clId="{FD9250E5-8068-4F99-894D-3DA9B21B12DC}" dt="2024-03-31T07:39:11.650" v="817" actId="1076"/>
          <ac:spMkLst>
            <pc:docMk/>
            <pc:sldMk cId="2860489902" sldId="318"/>
            <ac:spMk id="6" creationId="{FBF056DD-FD93-79DE-B705-7FB6E0E51264}"/>
          </ac:spMkLst>
        </pc:spChg>
        <pc:spChg chg="mod">
          <ac:chgData name="נועם  אורן" userId="ff08f5b9-11f5-4bd2-ab08-bf37596fc4b7" providerId="ADAL" clId="{FD9250E5-8068-4F99-894D-3DA9B21B12DC}" dt="2024-03-31T07:39:11.650" v="817" actId="1076"/>
          <ac:spMkLst>
            <pc:docMk/>
            <pc:sldMk cId="2860489902" sldId="318"/>
            <ac:spMk id="7" creationId="{DBA86A42-3817-425C-8FAA-F38F371398F6}"/>
          </ac:spMkLst>
        </pc:spChg>
        <pc:spChg chg="add del mod">
          <ac:chgData name="נועם  אורן" userId="ff08f5b9-11f5-4bd2-ab08-bf37596fc4b7" providerId="ADAL" clId="{FD9250E5-8068-4F99-894D-3DA9B21B12DC}" dt="2024-03-31T07:38:58.519" v="814" actId="478"/>
          <ac:spMkLst>
            <pc:docMk/>
            <pc:sldMk cId="2860489902" sldId="318"/>
            <ac:spMk id="10" creationId="{C66CD1D2-ACA0-2009-C3A3-E0E8C04E658F}"/>
          </ac:spMkLst>
        </pc:spChg>
        <pc:spChg chg="add del mod">
          <ac:chgData name="נועם  אורן" userId="ff08f5b9-11f5-4bd2-ab08-bf37596fc4b7" providerId="ADAL" clId="{FD9250E5-8068-4F99-894D-3DA9B21B12DC}" dt="2024-03-31T07:38:58.519" v="814" actId="478"/>
          <ac:spMkLst>
            <pc:docMk/>
            <pc:sldMk cId="2860489902" sldId="318"/>
            <ac:spMk id="12" creationId="{D17CDB68-E827-C250-0A68-0072CE7BFEAD}"/>
          </ac:spMkLst>
        </pc:spChg>
      </pc:sldChg>
      <pc:sldChg chg="add del">
        <pc:chgData name="נועם  אורן" userId="ff08f5b9-11f5-4bd2-ab08-bf37596fc4b7" providerId="ADAL" clId="{FD9250E5-8068-4F99-894D-3DA9B21B12DC}" dt="2024-03-31T07:38:35.807" v="798"/>
        <pc:sldMkLst>
          <pc:docMk/>
          <pc:sldMk cId="3119870454" sldId="318"/>
        </pc:sldMkLst>
      </pc:sldChg>
      <pc:sldChg chg="modSp new mod">
        <pc:chgData name="נועם  אורן" userId="ff08f5b9-11f5-4bd2-ab08-bf37596fc4b7" providerId="ADAL" clId="{FD9250E5-8068-4F99-894D-3DA9B21B12DC}" dt="2024-03-31T08:02:23.205" v="1326" actId="20577"/>
        <pc:sldMkLst>
          <pc:docMk/>
          <pc:sldMk cId="859987259" sldId="319"/>
        </pc:sldMkLst>
        <pc:spChg chg="mod">
          <ac:chgData name="נועם  אורן" userId="ff08f5b9-11f5-4bd2-ab08-bf37596fc4b7" providerId="ADAL" clId="{FD9250E5-8068-4F99-894D-3DA9B21B12DC}" dt="2024-03-31T08:02:23.205" v="1326" actId="20577"/>
          <ac:spMkLst>
            <pc:docMk/>
            <pc:sldMk cId="859987259" sldId="319"/>
            <ac:spMk id="2" creationId="{CA18C95B-1D01-0C6A-0FD7-6A8C3C04344F}"/>
          </ac:spMkLst>
        </pc:spChg>
        <pc:spChg chg="mod">
          <ac:chgData name="נועם  אורן" userId="ff08f5b9-11f5-4bd2-ab08-bf37596fc4b7" providerId="ADAL" clId="{FD9250E5-8068-4F99-894D-3DA9B21B12DC}" dt="2024-03-31T08:02:17.595" v="1325" actId="20577"/>
          <ac:spMkLst>
            <pc:docMk/>
            <pc:sldMk cId="859987259" sldId="319"/>
            <ac:spMk id="3" creationId="{0619F4C8-DF06-7CCD-EBBC-1781554314BA}"/>
          </ac:spMkLst>
        </pc:spChg>
      </pc:sldChg>
      <pc:sldChg chg="addSp delSp modSp new mod">
        <pc:chgData name="נועם  אורן" userId="ff08f5b9-11f5-4bd2-ab08-bf37596fc4b7" providerId="ADAL" clId="{FD9250E5-8068-4F99-894D-3DA9B21B12DC}" dt="2024-03-31T08:12:35.270" v="1753"/>
        <pc:sldMkLst>
          <pc:docMk/>
          <pc:sldMk cId="3656012519" sldId="320"/>
        </pc:sldMkLst>
        <pc:spChg chg="mod">
          <ac:chgData name="נועם  אורן" userId="ff08f5b9-11f5-4bd2-ab08-bf37596fc4b7" providerId="ADAL" clId="{FD9250E5-8068-4F99-894D-3DA9B21B12DC}" dt="2024-03-31T08:04:51.776" v="1384" actId="20577"/>
          <ac:spMkLst>
            <pc:docMk/>
            <pc:sldMk cId="3656012519" sldId="320"/>
            <ac:spMk id="2" creationId="{68A30C3F-D5E7-3C42-6420-48F2213F7630}"/>
          </ac:spMkLst>
        </pc:spChg>
        <pc:spChg chg="mod">
          <ac:chgData name="נועם  אורן" userId="ff08f5b9-11f5-4bd2-ab08-bf37596fc4b7" providerId="ADAL" clId="{FD9250E5-8068-4F99-894D-3DA9B21B12DC}" dt="2024-03-31T08:06:37.028" v="1738" actId="1076"/>
          <ac:spMkLst>
            <pc:docMk/>
            <pc:sldMk cId="3656012519" sldId="320"/>
            <ac:spMk id="3" creationId="{1DD939F3-C5A9-40DA-D27A-38416F2B9E2D}"/>
          </ac:spMkLst>
        </pc:spChg>
        <pc:picChg chg="add del mod">
          <ac:chgData name="נועם  אורן" userId="ff08f5b9-11f5-4bd2-ab08-bf37596fc4b7" providerId="ADAL" clId="{FD9250E5-8068-4F99-894D-3DA9B21B12DC}" dt="2024-03-31T08:11:08.497" v="1741" actId="478"/>
          <ac:picMkLst>
            <pc:docMk/>
            <pc:sldMk cId="3656012519" sldId="320"/>
            <ac:picMk id="3074" creationId="{CE0470FF-36FC-06DA-D229-BCDF5718B780}"/>
          </ac:picMkLst>
        </pc:picChg>
        <pc:picChg chg="add del mod">
          <ac:chgData name="נועם  אורן" userId="ff08f5b9-11f5-4bd2-ab08-bf37596fc4b7" providerId="ADAL" clId="{FD9250E5-8068-4F99-894D-3DA9B21B12DC}" dt="2024-03-31T08:12:26.143" v="1748" actId="478"/>
          <ac:picMkLst>
            <pc:docMk/>
            <pc:sldMk cId="3656012519" sldId="320"/>
            <ac:picMk id="3076" creationId="{A16CD14F-BED1-3191-0E54-A7C762E0DF24}"/>
          </ac:picMkLst>
        </pc:picChg>
        <pc:picChg chg="add mod">
          <ac:chgData name="נועם  אורן" userId="ff08f5b9-11f5-4bd2-ab08-bf37596fc4b7" providerId="ADAL" clId="{FD9250E5-8068-4F99-894D-3DA9B21B12DC}" dt="2024-03-31T08:12:35.270" v="1753"/>
          <ac:picMkLst>
            <pc:docMk/>
            <pc:sldMk cId="3656012519" sldId="320"/>
            <ac:picMk id="3078" creationId="{2CDDA73E-6E91-806D-FE56-1BE57364659A}"/>
          </ac:picMkLst>
        </pc:picChg>
      </pc:sldChg>
      <pc:sldChg chg="add del">
        <pc:chgData name="נועם  אורן" userId="ff08f5b9-11f5-4bd2-ab08-bf37596fc4b7" providerId="ADAL" clId="{FD9250E5-8068-4F99-894D-3DA9B21B12DC}" dt="2024-03-31T08:12:55.793" v="1756" actId="47"/>
        <pc:sldMkLst>
          <pc:docMk/>
          <pc:sldMk cId="728866003" sldId="321"/>
        </pc:sldMkLst>
      </pc:sldChg>
      <pc:sldChg chg="modSp add mod">
        <pc:chgData name="נועם  אורן" userId="ff08f5b9-11f5-4bd2-ab08-bf37596fc4b7" providerId="ADAL" clId="{FD9250E5-8068-4F99-894D-3DA9B21B12DC}" dt="2024-03-31T08:23:11.186" v="2466" actId="1076"/>
        <pc:sldMkLst>
          <pc:docMk/>
          <pc:sldMk cId="3705289685" sldId="322"/>
        </pc:sldMkLst>
        <pc:spChg chg="mod">
          <ac:chgData name="נועם  אורן" userId="ff08f5b9-11f5-4bd2-ab08-bf37596fc4b7" providerId="ADAL" clId="{FD9250E5-8068-4F99-894D-3DA9B21B12DC}" dt="2024-03-31T08:23:11.186" v="2466" actId="1076"/>
          <ac:spMkLst>
            <pc:docMk/>
            <pc:sldMk cId="3705289685" sldId="322"/>
            <ac:spMk id="2" creationId="{A61A4E47-E0B1-B56C-70CE-44854827A0AC}"/>
          </ac:spMkLst>
        </pc:spChg>
        <pc:spChg chg="mod">
          <ac:chgData name="נועם  אורן" userId="ff08f5b9-11f5-4bd2-ab08-bf37596fc4b7" providerId="ADAL" clId="{FD9250E5-8068-4F99-894D-3DA9B21B12DC}" dt="2024-03-31T08:23:11.186" v="2466" actId="1076"/>
          <ac:spMkLst>
            <pc:docMk/>
            <pc:sldMk cId="3705289685" sldId="322"/>
            <ac:spMk id="3" creationId="{56A5ECC7-488C-4C35-5052-8FB037A8847A}"/>
          </ac:spMkLst>
        </pc:spChg>
      </pc:sldChg>
      <pc:sldMasterChg chg="delSldLayout">
        <pc:chgData name="נועם  אורן" userId="ff08f5b9-11f5-4bd2-ab08-bf37596fc4b7" providerId="ADAL" clId="{FD9250E5-8068-4F99-894D-3DA9B21B12DC}" dt="2024-03-31T08:02:40.227" v="1327" actId="47"/>
        <pc:sldMasterMkLst>
          <pc:docMk/>
          <pc:sldMasterMk cId="0" sldId="2147483677"/>
        </pc:sldMasterMkLst>
        <pc:sldLayoutChg chg="del">
          <pc:chgData name="נועם  אורן" userId="ff08f5b9-11f5-4bd2-ab08-bf37596fc4b7" providerId="ADAL" clId="{FD9250E5-8068-4F99-894D-3DA9B21B12DC}" dt="2024-03-31T08:02:40.227" v="1327" actId="47"/>
          <pc:sldLayoutMkLst>
            <pc:docMk/>
            <pc:sldMasterMk cId="0" sldId="2147483677"/>
            <pc:sldLayoutMk cId="0" sldId="2147483653"/>
          </pc:sldLayoutMkLst>
        </pc:sldLayoutChg>
        <pc:sldLayoutChg chg="del">
          <pc:chgData name="נועם  אורן" userId="ff08f5b9-11f5-4bd2-ab08-bf37596fc4b7" providerId="ADAL" clId="{FD9250E5-8068-4F99-894D-3DA9B21B12DC}" dt="2024-03-31T08:02:40.227" v="1327" actId="47"/>
          <pc:sldLayoutMkLst>
            <pc:docMk/>
            <pc:sldMasterMk cId="0" sldId="2147483677"/>
            <pc:sldLayoutMk cId="0" sldId="2147483655"/>
          </pc:sldLayoutMkLst>
        </pc:sldLayoutChg>
        <pc:sldLayoutChg chg="del">
          <pc:chgData name="נועם  אורן" userId="ff08f5b9-11f5-4bd2-ab08-bf37596fc4b7" providerId="ADAL" clId="{FD9250E5-8068-4F99-894D-3DA9B21B12DC}" dt="2024-03-31T08:02:40.227" v="1327" actId="47"/>
          <pc:sldLayoutMkLst>
            <pc:docMk/>
            <pc:sldMasterMk cId="0" sldId="2147483677"/>
            <pc:sldLayoutMk cId="0" sldId="2147483656"/>
          </pc:sldLayoutMkLst>
        </pc:sldLayoutChg>
        <pc:sldLayoutChg chg="del">
          <pc:chgData name="נועם  אורן" userId="ff08f5b9-11f5-4bd2-ab08-bf37596fc4b7" providerId="ADAL" clId="{FD9250E5-8068-4F99-894D-3DA9B21B12DC}" dt="2024-03-31T06:43:48.888" v="102" actId="47"/>
          <pc:sldLayoutMkLst>
            <pc:docMk/>
            <pc:sldMasterMk cId="0" sldId="2147483677"/>
            <pc:sldLayoutMk cId="0" sldId="2147483659"/>
          </pc:sldLayoutMkLst>
        </pc:sldLayoutChg>
        <pc:sldLayoutChg chg="del">
          <pc:chgData name="נועם  אורן" userId="ff08f5b9-11f5-4bd2-ab08-bf37596fc4b7" providerId="ADAL" clId="{FD9250E5-8068-4F99-894D-3DA9B21B12DC}" dt="2024-03-31T08:02:40.227" v="1327" actId="47"/>
          <pc:sldLayoutMkLst>
            <pc:docMk/>
            <pc:sldMasterMk cId="0" sldId="2147483677"/>
            <pc:sldLayoutMk cId="0" sldId="2147483663"/>
          </pc:sldLayoutMkLst>
        </pc:sldLayoutChg>
        <pc:sldLayoutChg chg="del">
          <pc:chgData name="נועם  אורן" userId="ff08f5b9-11f5-4bd2-ab08-bf37596fc4b7" providerId="ADAL" clId="{FD9250E5-8068-4F99-894D-3DA9B21B12DC}" dt="2024-03-31T08:02:40.227" v="1327" actId="47"/>
          <pc:sldLayoutMkLst>
            <pc:docMk/>
            <pc:sldMasterMk cId="0" sldId="2147483677"/>
            <pc:sldLayoutMk cId="0" sldId="2147483664"/>
          </pc:sldLayoutMkLst>
        </pc:sldLayoutChg>
        <pc:sldLayoutChg chg="del">
          <pc:chgData name="נועם  אורן" userId="ff08f5b9-11f5-4bd2-ab08-bf37596fc4b7" providerId="ADAL" clId="{FD9250E5-8068-4F99-894D-3DA9B21B12DC}" dt="2024-03-31T08:02:40.227" v="1327" actId="47"/>
          <pc:sldLayoutMkLst>
            <pc:docMk/>
            <pc:sldMasterMk cId="0" sldId="2147483677"/>
            <pc:sldLayoutMk cId="0" sldId="2147483665"/>
          </pc:sldLayoutMkLst>
        </pc:sldLayoutChg>
        <pc:sldLayoutChg chg="del">
          <pc:chgData name="נועם  אורן" userId="ff08f5b9-11f5-4bd2-ab08-bf37596fc4b7" providerId="ADAL" clId="{FD9250E5-8068-4F99-894D-3DA9B21B12DC}" dt="2024-03-31T08:02:40.227" v="1327" actId="47"/>
          <pc:sldLayoutMkLst>
            <pc:docMk/>
            <pc:sldMasterMk cId="0" sldId="2147483677"/>
            <pc:sldLayoutMk cId="0" sldId="2147483667"/>
          </pc:sldLayoutMkLst>
        </pc:sldLayoutChg>
        <pc:sldLayoutChg chg="del">
          <pc:chgData name="נועם  אורן" userId="ff08f5b9-11f5-4bd2-ab08-bf37596fc4b7" providerId="ADAL" clId="{FD9250E5-8068-4F99-894D-3DA9B21B12DC}" dt="2024-03-31T06:43:48.888" v="102" actId="47"/>
          <pc:sldLayoutMkLst>
            <pc:docMk/>
            <pc:sldMasterMk cId="0" sldId="2147483677"/>
            <pc:sldLayoutMk cId="0" sldId="2147483669"/>
          </pc:sldLayoutMkLst>
        </pc:sldLayoutChg>
        <pc:sldLayoutChg chg="del">
          <pc:chgData name="נועם  אורן" userId="ff08f5b9-11f5-4bd2-ab08-bf37596fc4b7" providerId="ADAL" clId="{FD9250E5-8068-4F99-894D-3DA9B21B12DC}" dt="2024-03-31T08:02:40.227" v="1327" actId="47"/>
          <pc:sldLayoutMkLst>
            <pc:docMk/>
            <pc:sldMasterMk cId="0" sldId="2147483677"/>
            <pc:sldLayoutMk cId="2952759688" sldId="2147483680"/>
          </pc:sldLayoutMkLst>
        </pc:sldLayoutChg>
        <pc:sldLayoutChg chg="del">
          <pc:chgData name="נועם  אורן" userId="ff08f5b9-11f5-4bd2-ab08-bf37596fc4b7" providerId="ADAL" clId="{FD9250E5-8068-4F99-894D-3DA9B21B12DC}" dt="2024-03-31T08:02:40.227" v="1327" actId="47"/>
          <pc:sldLayoutMkLst>
            <pc:docMk/>
            <pc:sldMasterMk cId="0" sldId="2147483677"/>
            <pc:sldLayoutMk cId="962789165" sldId="2147483681"/>
          </pc:sldLayoutMkLst>
        </pc:sldLayoutChg>
        <pc:sldLayoutChg chg="del">
          <pc:chgData name="נועם  אורן" userId="ff08f5b9-11f5-4bd2-ab08-bf37596fc4b7" providerId="ADAL" clId="{FD9250E5-8068-4F99-894D-3DA9B21B12DC}" dt="2024-03-31T08:02:40.227" v="1327" actId="47"/>
          <pc:sldLayoutMkLst>
            <pc:docMk/>
            <pc:sldMasterMk cId="0" sldId="2147483677"/>
            <pc:sldLayoutMk cId="1267272552" sldId="2147483682"/>
          </pc:sldLayoutMkLst>
        </pc:sldLayoutChg>
        <pc:sldLayoutChg chg="del">
          <pc:chgData name="נועם  אורן" userId="ff08f5b9-11f5-4bd2-ab08-bf37596fc4b7" providerId="ADAL" clId="{FD9250E5-8068-4F99-894D-3DA9B21B12DC}" dt="2024-03-31T06:43:48.888" v="102" actId="47"/>
          <pc:sldLayoutMkLst>
            <pc:docMk/>
            <pc:sldMasterMk cId="0" sldId="2147483677"/>
            <pc:sldLayoutMk cId="517896306" sldId="2147483683"/>
          </pc:sldLayoutMkLst>
        </pc:sldLayoutChg>
      </pc:sldMasterChg>
    </pc:docChg>
  </pc:docChgLst>
  <pc:docChgLst>
    <pc:chgData name="נועם  אורן" userId="ff08f5b9-11f5-4bd2-ab08-bf37596fc4b7" providerId="ADAL" clId="{CE6ADBEB-A851-488D-9EF2-70FDDDC4E72C}"/>
    <pc:docChg chg="undo custSel modSld">
      <pc:chgData name="נועם  אורן" userId="ff08f5b9-11f5-4bd2-ab08-bf37596fc4b7" providerId="ADAL" clId="{CE6ADBEB-A851-488D-9EF2-70FDDDC4E72C}" dt="2021-06-01T15:33:29.036" v="718"/>
      <pc:docMkLst>
        <pc:docMk/>
      </pc:docMkLst>
      <pc:sldChg chg="modSp mod">
        <pc:chgData name="נועם  אורן" userId="ff08f5b9-11f5-4bd2-ab08-bf37596fc4b7" providerId="ADAL" clId="{CE6ADBEB-A851-488D-9EF2-70FDDDC4E72C}" dt="2021-05-31T07:28:33.358" v="24" actId="1076"/>
        <pc:sldMkLst>
          <pc:docMk/>
          <pc:sldMk cId="0" sldId="256"/>
        </pc:sldMkLst>
        <pc:spChg chg="mod">
          <ac:chgData name="נועם  אורן" userId="ff08f5b9-11f5-4bd2-ab08-bf37596fc4b7" providerId="ADAL" clId="{CE6ADBEB-A851-488D-9EF2-70FDDDC4E72C}" dt="2021-05-31T07:28:26.328" v="23" actId="122"/>
          <ac:spMkLst>
            <pc:docMk/>
            <pc:sldMk cId="0" sldId="256"/>
            <ac:spMk id="194" creationId="{00000000-0000-0000-0000-000000000000}"/>
          </ac:spMkLst>
        </pc:spChg>
        <pc:spChg chg="mod">
          <ac:chgData name="נועם  אורן" userId="ff08f5b9-11f5-4bd2-ab08-bf37596fc4b7" providerId="ADAL" clId="{CE6ADBEB-A851-488D-9EF2-70FDDDC4E72C}" dt="2021-05-31T07:28:33.358" v="24" actId="1076"/>
          <ac:spMkLst>
            <pc:docMk/>
            <pc:sldMk cId="0" sldId="256"/>
            <ac:spMk id="195" creationId="{00000000-0000-0000-0000-000000000000}"/>
          </ac:spMkLst>
        </pc:spChg>
      </pc:sldChg>
      <pc:sldChg chg="modSp mod">
        <pc:chgData name="נועם  אורן" userId="ff08f5b9-11f5-4bd2-ab08-bf37596fc4b7" providerId="ADAL" clId="{CE6ADBEB-A851-488D-9EF2-70FDDDC4E72C}" dt="2021-06-01T13:49:35.685" v="611" actId="20577"/>
        <pc:sldMkLst>
          <pc:docMk/>
          <pc:sldMk cId="0" sldId="261"/>
        </pc:sldMkLst>
        <pc:spChg chg="mod">
          <ac:chgData name="נועם  אורן" userId="ff08f5b9-11f5-4bd2-ab08-bf37596fc4b7" providerId="ADAL" clId="{CE6ADBEB-A851-488D-9EF2-70FDDDC4E72C}" dt="2021-06-01T13:49:35.685" v="611" actId="20577"/>
          <ac:spMkLst>
            <pc:docMk/>
            <pc:sldMk cId="0" sldId="261"/>
            <ac:spMk id="245" creationId="{00000000-0000-0000-0000-000000000000}"/>
          </ac:spMkLst>
        </pc:spChg>
      </pc:sldChg>
      <pc:sldChg chg="modAnim">
        <pc:chgData name="נועם  אורן" userId="ff08f5b9-11f5-4bd2-ab08-bf37596fc4b7" providerId="ADAL" clId="{CE6ADBEB-A851-488D-9EF2-70FDDDC4E72C}" dt="2021-05-31T08:45:34.577" v="34"/>
        <pc:sldMkLst>
          <pc:docMk/>
          <pc:sldMk cId="0" sldId="262"/>
        </pc:sldMkLst>
      </pc:sldChg>
      <pc:sldChg chg="modSp mod">
        <pc:chgData name="נועם  אורן" userId="ff08f5b9-11f5-4bd2-ab08-bf37596fc4b7" providerId="ADAL" clId="{CE6ADBEB-A851-488D-9EF2-70FDDDC4E72C}" dt="2021-05-31T08:54:51.498" v="107" actId="20577"/>
        <pc:sldMkLst>
          <pc:docMk/>
          <pc:sldMk cId="0" sldId="266"/>
        </pc:sldMkLst>
        <pc:spChg chg="mod">
          <ac:chgData name="נועם  אורן" userId="ff08f5b9-11f5-4bd2-ab08-bf37596fc4b7" providerId="ADAL" clId="{CE6ADBEB-A851-488D-9EF2-70FDDDC4E72C}" dt="2021-05-31T08:54:34.035" v="104" actId="20577"/>
          <ac:spMkLst>
            <pc:docMk/>
            <pc:sldMk cId="0" sldId="266"/>
            <ac:spMk id="9" creationId="{872EDE98-E9BC-4653-A8A3-0683CFDE5E51}"/>
          </ac:spMkLst>
        </pc:spChg>
        <pc:spChg chg="mod">
          <ac:chgData name="נועם  אורן" userId="ff08f5b9-11f5-4bd2-ab08-bf37596fc4b7" providerId="ADAL" clId="{CE6ADBEB-A851-488D-9EF2-70FDDDC4E72C}" dt="2021-05-31T08:54:12.275" v="100" actId="14100"/>
          <ac:spMkLst>
            <pc:docMk/>
            <pc:sldMk cId="0" sldId="266"/>
            <ac:spMk id="296" creationId="{00000000-0000-0000-0000-000000000000}"/>
          </ac:spMkLst>
        </pc:spChg>
        <pc:spChg chg="mod">
          <ac:chgData name="נועם  אורן" userId="ff08f5b9-11f5-4bd2-ab08-bf37596fc4b7" providerId="ADAL" clId="{CE6ADBEB-A851-488D-9EF2-70FDDDC4E72C}" dt="2021-05-31T08:54:51.498" v="107" actId="20577"/>
          <ac:spMkLst>
            <pc:docMk/>
            <pc:sldMk cId="0" sldId="266"/>
            <ac:spMk id="298" creationId="{00000000-0000-0000-0000-000000000000}"/>
          </ac:spMkLst>
        </pc:spChg>
      </pc:sldChg>
      <pc:sldChg chg="modSp mod">
        <pc:chgData name="נועם  אורן" userId="ff08f5b9-11f5-4bd2-ab08-bf37596fc4b7" providerId="ADAL" clId="{CE6ADBEB-A851-488D-9EF2-70FDDDC4E72C}" dt="2021-05-31T08:29:07.938" v="26" actId="20577"/>
        <pc:sldMkLst>
          <pc:docMk/>
          <pc:sldMk cId="0" sldId="269"/>
        </pc:sldMkLst>
        <pc:spChg chg="mod">
          <ac:chgData name="נועם  אורן" userId="ff08f5b9-11f5-4bd2-ab08-bf37596fc4b7" providerId="ADAL" clId="{CE6ADBEB-A851-488D-9EF2-70FDDDC4E72C}" dt="2021-05-31T08:29:07.938" v="26" actId="20577"/>
          <ac:spMkLst>
            <pc:docMk/>
            <pc:sldMk cId="0" sldId="269"/>
            <ac:spMk id="334" creationId="{00000000-0000-0000-0000-000000000000}"/>
          </ac:spMkLst>
        </pc:spChg>
      </pc:sldChg>
      <pc:sldChg chg="addSp modSp mod modAnim">
        <pc:chgData name="נועם  אורן" userId="ff08f5b9-11f5-4bd2-ab08-bf37596fc4b7" providerId="ADAL" clId="{CE6ADBEB-A851-488D-9EF2-70FDDDC4E72C}" dt="2021-06-01T15:33:29.036" v="718"/>
        <pc:sldMkLst>
          <pc:docMk/>
          <pc:sldMk cId="862940433" sldId="305"/>
        </pc:sldMkLst>
        <pc:spChg chg="add mod">
          <ac:chgData name="נועם  אורן" userId="ff08f5b9-11f5-4bd2-ab08-bf37596fc4b7" providerId="ADAL" clId="{CE6ADBEB-A851-488D-9EF2-70FDDDC4E72C}" dt="2021-06-01T15:33:25.200" v="717" actId="1076"/>
          <ac:spMkLst>
            <pc:docMk/>
            <pc:sldMk cId="862940433" sldId="305"/>
            <ac:spMk id="17" creationId="{4CF30AC0-A954-4646-934C-108623990729}"/>
          </ac:spMkLst>
        </pc:spChg>
        <pc:picChg chg="mod">
          <ac:chgData name="נועם  אורן" userId="ff08f5b9-11f5-4bd2-ab08-bf37596fc4b7" providerId="ADAL" clId="{CE6ADBEB-A851-488D-9EF2-70FDDDC4E72C}" dt="2021-06-01T15:32:20.808" v="616" actId="1076"/>
          <ac:picMkLst>
            <pc:docMk/>
            <pc:sldMk cId="862940433" sldId="305"/>
            <ac:picMk id="15" creationId="{70B9C24D-D164-4271-A5C4-F5DC46F6FA43}"/>
          </ac:picMkLst>
        </pc:picChg>
      </pc:sldChg>
      <pc:sldChg chg="modSp mod modAnim">
        <pc:chgData name="נועם  אורן" userId="ff08f5b9-11f5-4bd2-ab08-bf37596fc4b7" providerId="ADAL" clId="{CE6ADBEB-A851-488D-9EF2-70FDDDC4E72C}" dt="2021-06-01T13:49:05.666" v="556" actId="6549"/>
        <pc:sldMkLst>
          <pc:docMk/>
          <pc:sldMk cId="0" sldId="306"/>
        </pc:sldMkLst>
        <pc:spChg chg="mod">
          <ac:chgData name="נועם  אורן" userId="ff08f5b9-11f5-4bd2-ab08-bf37596fc4b7" providerId="ADAL" clId="{CE6ADBEB-A851-488D-9EF2-70FDDDC4E72C}" dt="2021-05-31T08:45:45.794" v="36" actId="21"/>
          <ac:spMkLst>
            <pc:docMk/>
            <pc:sldMk cId="0" sldId="306"/>
            <ac:spMk id="15" creationId="{484B7A21-1E2D-4CD3-996B-52B5EA793E3C}"/>
          </ac:spMkLst>
        </pc:spChg>
        <pc:spChg chg="mod">
          <ac:chgData name="נועם  אורן" userId="ff08f5b9-11f5-4bd2-ab08-bf37596fc4b7" providerId="ADAL" clId="{CE6ADBEB-A851-488D-9EF2-70FDDDC4E72C}" dt="2021-06-01T13:49:05.666" v="556" actId="6549"/>
          <ac:spMkLst>
            <pc:docMk/>
            <pc:sldMk cId="0" sldId="306"/>
            <ac:spMk id="16" creationId="{4787145D-4C13-48E7-9221-B28CF1E82F64}"/>
          </ac:spMkLst>
        </pc:spChg>
      </pc:sldChg>
      <pc:sldChg chg="modSp mod">
        <pc:chgData name="נועם  אורן" userId="ff08f5b9-11f5-4bd2-ab08-bf37596fc4b7" providerId="ADAL" clId="{CE6ADBEB-A851-488D-9EF2-70FDDDC4E72C}" dt="2021-05-31T08:39:52.884" v="30" actId="20577"/>
        <pc:sldMkLst>
          <pc:docMk/>
          <pc:sldMk cId="0" sldId="312"/>
        </pc:sldMkLst>
        <pc:spChg chg="mod">
          <ac:chgData name="נועם  אורן" userId="ff08f5b9-11f5-4bd2-ab08-bf37596fc4b7" providerId="ADAL" clId="{CE6ADBEB-A851-488D-9EF2-70FDDDC4E72C}" dt="2021-05-31T08:39:52.884" v="30" actId="20577"/>
          <ac:spMkLst>
            <pc:docMk/>
            <pc:sldMk cId="0" sldId="312"/>
            <ac:spMk id="8" creationId="{0469F496-ADC8-49BF-8187-9C2984EB00E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E222B7-955E-4CE2-A715-7C1522D67416}" type="doc">
      <dgm:prSet loTypeId="urn:microsoft.com/office/officeart/2005/8/layout/arrow1" loCatId="relationship" qsTypeId="urn:microsoft.com/office/officeart/2005/8/quickstyle/simple1" qsCatId="simple" csTypeId="urn:microsoft.com/office/officeart/2005/8/colors/accent1_2" csCatId="accent1" phldr="1"/>
      <dgm:spPr/>
      <dgm:t>
        <a:bodyPr/>
        <a:lstStyle/>
        <a:p>
          <a:endParaRPr lang="en-IL"/>
        </a:p>
      </dgm:t>
    </dgm:pt>
    <dgm:pt modelId="{181CA950-DBE9-41E7-AA01-2745C92CF95F}">
      <dgm:prSet phldrT="[טקסט]"/>
      <dgm:spPr/>
      <dgm:t>
        <a:bodyPr/>
        <a:lstStyle/>
        <a:p>
          <a:r>
            <a:rPr lang="he-IL" dirty="0"/>
            <a:t>המוסר שרירותי</a:t>
          </a:r>
          <a:endParaRPr lang="en-IL" dirty="0"/>
        </a:p>
      </dgm:t>
    </dgm:pt>
    <dgm:pt modelId="{220C53FE-4FF1-4B8D-8EBB-ACCAE6326063}" type="parTrans" cxnId="{437A76C7-ADAA-4A1F-98BB-1A6D765B5AD0}">
      <dgm:prSet/>
      <dgm:spPr/>
      <dgm:t>
        <a:bodyPr/>
        <a:lstStyle/>
        <a:p>
          <a:endParaRPr lang="en-IL"/>
        </a:p>
      </dgm:t>
    </dgm:pt>
    <dgm:pt modelId="{B049CC1C-BEB0-43AA-95C0-96EC6086FA2A}" type="sibTrans" cxnId="{437A76C7-ADAA-4A1F-98BB-1A6D765B5AD0}">
      <dgm:prSet/>
      <dgm:spPr/>
      <dgm:t>
        <a:bodyPr/>
        <a:lstStyle/>
        <a:p>
          <a:endParaRPr lang="en-IL"/>
        </a:p>
      </dgm:t>
    </dgm:pt>
    <dgm:pt modelId="{F695B455-917F-4146-A9DB-EEFD4B66FF7A}">
      <dgm:prSet phldrT="[טקסט]"/>
      <dgm:spPr/>
      <dgm:t>
        <a:bodyPr/>
        <a:lstStyle/>
        <a:p>
          <a:r>
            <a:rPr lang="he-IL" dirty="0"/>
            <a:t>האל מיותר</a:t>
          </a:r>
          <a:endParaRPr lang="en-IL" dirty="0"/>
        </a:p>
      </dgm:t>
    </dgm:pt>
    <dgm:pt modelId="{796C9A64-827D-4E62-ABE3-AEC54AFCF9CD}" type="parTrans" cxnId="{A2EF7B6C-805D-4E21-BA44-0242BF59BEA8}">
      <dgm:prSet/>
      <dgm:spPr/>
      <dgm:t>
        <a:bodyPr/>
        <a:lstStyle/>
        <a:p>
          <a:endParaRPr lang="en-IL"/>
        </a:p>
      </dgm:t>
    </dgm:pt>
    <dgm:pt modelId="{1D8BE3BE-E565-47C2-BE9F-EA8C1A5E149F}" type="sibTrans" cxnId="{A2EF7B6C-805D-4E21-BA44-0242BF59BEA8}">
      <dgm:prSet/>
      <dgm:spPr/>
      <dgm:t>
        <a:bodyPr/>
        <a:lstStyle/>
        <a:p>
          <a:endParaRPr lang="en-IL"/>
        </a:p>
      </dgm:t>
    </dgm:pt>
    <dgm:pt modelId="{FB9079B7-E0C4-41B0-A7B2-AE5B383322FE}" type="pres">
      <dgm:prSet presAssocID="{36E222B7-955E-4CE2-A715-7C1522D67416}" presName="cycle" presStyleCnt="0">
        <dgm:presLayoutVars>
          <dgm:dir/>
          <dgm:resizeHandles val="exact"/>
        </dgm:presLayoutVars>
      </dgm:prSet>
      <dgm:spPr/>
    </dgm:pt>
    <dgm:pt modelId="{3B026126-5AFA-4BDC-8837-D9C1AF79D32D}" type="pres">
      <dgm:prSet presAssocID="{181CA950-DBE9-41E7-AA01-2745C92CF95F}" presName="arrow" presStyleLbl="node1" presStyleIdx="0" presStyleCnt="2">
        <dgm:presLayoutVars>
          <dgm:bulletEnabled val="1"/>
        </dgm:presLayoutVars>
      </dgm:prSet>
      <dgm:spPr/>
    </dgm:pt>
    <dgm:pt modelId="{59F939D0-C9F0-4CF3-9A72-E8A66C1BB1DD}" type="pres">
      <dgm:prSet presAssocID="{F695B455-917F-4146-A9DB-EEFD4B66FF7A}" presName="arrow" presStyleLbl="node1" presStyleIdx="1" presStyleCnt="2">
        <dgm:presLayoutVars>
          <dgm:bulletEnabled val="1"/>
        </dgm:presLayoutVars>
      </dgm:prSet>
      <dgm:spPr/>
    </dgm:pt>
  </dgm:ptLst>
  <dgm:cxnLst>
    <dgm:cxn modelId="{3A03971D-EC17-4AE5-AA51-42FA10FF4DA0}" type="presOf" srcId="{181CA950-DBE9-41E7-AA01-2745C92CF95F}" destId="{3B026126-5AFA-4BDC-8837-D9C1AF79D32D}" srcOrd="0" destOrd="0" presId="urn:microsoft.com/office/officeart/2005/8/layout/arrow1"/>
    <dgm:cxn modelId="{955B172E-F95F-4FA4-BFF6-A5D5791993EB}" type="presOf" srcId="{F695B455-917F-4146-A9DB-EEFD4B66FF7A}" destId="{59F939D0-C9F0-4CF3-9A72-E8A66C1BB1DD}" srcOrd="0" destOrd="0" presId="urn:microsoft.com/office/officeart/2005/8/layout/arrow1"/>
    <dgm:cxn modelId="{A2EF7B6C-805D-4E21-BA44-0242BF59BEA8}" srcId="{36E222B7-955E-4CE2-A715-7C1522D67416}" destId="{F695B455-917F-4146-A9DB-EEFD4B66FF7A}" srcOrd="1" destOrd="0" parTransId="{796C9A64-827D-4E62-ABE3-AEC54AFCF9CD}" sibTransId="{1D8BE3BE-E565-47C2-BE9F-EA8C1A5E149F}"/>
    <dgm:cxn modelId="{F94C1FA8-4E29-4675-A41D-F3863F627A5F}" type="presOf" srcId="{36E222B7-955E-4CE2-A715-7C1522D67416}" destId="{FB9079B7-E0C4-41B0-A7B2-AE5B383322FE}" srcOrd="0" destOrd="0" presId="urn:microsoft.com/office/officeart/2005/8/layout/arrow1"/>
    <dgm:cxn modelId="{437A76C7-ADAA-4A1F-98BB-1A6D765B5AD0}" srcId="{36E222B7-955E-4CE2-A715-7C1522D67416}" destId="{181CA950-DBE9-41E7-AA01-2745C92CF95F}" srcOrd="0" destOrd="0" parTransId="{220C53FE-4FF1-4B8D-8EBB-ACCAE6326063}" sibTransId="{B049CC1C-BEB0-43AA-95C0-96EC6086FA2A}"/>
    <dgm:cxn modelId="{9DBE0734-D669-488C-8B6A-A70F0F5B21C2}" type="presParOf" srcId="{FB9079B7-E0C4-41B0-A7B2-AE5B383322FE}" destId="{3B026126-5AFA-4BDC-8837-D9C1AF79D32D}" srcOrd="0" destOrd="0" presId="urn:microsoft.com/office/officeart/2005/8/layout/arrow1"/>
    <dgm:cxn modelId="{4C7CE5D9-0BBD-4955-B0DD-02DA1580B29B}" type="presParOf" srcId="{FB9079B7-E0C4-41B0-A7B2-AE5B383322FE}" destId="{59F939D0-C9F0-4CF3-9A72-E8A66C1BB1DD}" srcOrd="1" destOrd="0" presId="urn:microsoft.com/office/officeart/2005/8/layout/arrow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026126-5AFA-4BDC-8837-D9C1AF79D32D}">
      <dsp:nvSpPr>
        <dsp:cNvPr id="0" name=""/>
        <dsp:cNvSpPr/>
      </dsp:nvSpPr>
      <dsp:spPr>
        <a:xfrm rot="16200000">
          <a:off x="160" y="1128742"/>
          <a:ext cx="1833308" cy="1833308"/>
        </a:xfrm>
        <a:prstGeom prst="upArrow">
          <a:avLst>
            <a:gd name="adj1" fmla="val 50000"/>
            <a:gd name="adj2" fmla="val 3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he-IL" sz="2200" kern="1200" dirty="0"/>
            <a:t>המוסר שרירותי</a:t>
          </a:r>
          <a:endParaRPr lang="en-IL" sz="2200" kern="1200" dirty="0"/>
        </a:p>
      </dsp:txBody>
      <dsp:txXfrm rot="5400000">
        <a:off x="320990" y="1587068"/>
        <a:ext cx="1512479" cy="916654"/>
      </dsp:txXfrm>
    </dsp:sp>
    <dsp:sp modelId="{59F939D0-C9F0-4CF3-9A72-E8A66C1BB1DD}">
      <dsp:nvSpPr>
        <dsp:cNvPr id="0" name=""/>
        <dsp:cNvSpPr/>
      </dsp:nvSpPr>
      <dsp:spPr>
        <a:xfrm rot="5400000">
          <a:off x="2017419" y="1128742"/>
          <a:ext cx="1833308" cy="1833308"/>
        </a:xfrm>
        <a:prstGeom prst="upArrow">
          <a:avLst>
            <a:gd name="adj1" fmla="val 50000"/>
            <a:gd name="adj2" fmla="val 3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he-IL" sz="2200" kern="1200" dirty="0"/>
            <a:t>האל מיותר</a:t>
          </a:r>
          <a:endParaRPr lang="en-IL" sz="2200" kern="1200" dirty="0"/>
        </a:p>
      </dsp:txBody>
      <dsp:txXfrm rot="-5400000">
        <a:off x="2017420" y="1587069"/>
        <a:ext cx="1512479" cy="916654"/>
      </dsp:txXfrm>
    </dsp:sp>
  </dsp:spTree>
</dsp:drawing>
</file>

<file path=ppt/diagrams/layout1.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8f4bd20341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8f4bd20341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9f2cce1ec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9f2cce1ec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30193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a1249ffcf0_1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a1249ffcf0_1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a1249ffcf0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a1249ffcf0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a:extLst>
            <a:ext uri="{FF2B5EF4-FFF2-40B4-BE49-F238E27FC236}">
              <a16:creationId xmlns:a16="http://schemas.microsoft.com/office/drawing/2014/main" id="{F587AE23-D96E-D98D-0F74-50D2FBE8B447}"/>
            </a:ext>
          </a:extLst>
        </p:cNvPr>
        <p:cNvGrpSpPr/>
        <p:nvPr/>
      </p:nvGrpSpPr>
      <p:grpSpPr>
        <a:xfrm>
          <a:off x="0" y="0"/>
          <a:ext cx="0" cy="0"/>
          <a:chOff x="0" y="0"/>
          <a:chExt cx="0" cy="0"/>
        </a:xfrm>
      </p:grpSpPr>
      <p:sp>
        <p:nvSpPr>
          <p:cNvPr id="242" name="Google Shape;242;ga1249ffcf0_0_18:notes">
            <a:extLst>
              <a:ext uri="{FF2B5EF4-FFF2-40B4-BE49-F238E27FC236}">
                <a16:creationId xmlns:a16="http://schemas.microsoft.com/office/drawing/2014/main" id="{04A9C575-4E16-1E3D-5F75-7C74B6C877E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a1249ffcf0_0_18:notes">
            <a:extLst>
              <a:ext uri="{FF2B5EF4-FFF2-40B4-BE49-F238E27FC236}">
                <a16:creationId xmlns:a16="http://schemas.microsoft.com/office/drawing/2014/main" id="{41830865-B5A7-C2CC-FCC6-1F863DEDE75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48149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a:extLst>
            <a:ext uri="{FF2B5EF4-FFF2-40B4-BE49-F238E27FC236}">
              <a16:creationId xmlns:a16="http://schemas.microsoft.com/office/drawing/2014/main" id="{C89C1542-4B1F-58FD-F49B-07557ED60B6F}"/>
            </a:ext>
          </a:extLst>
        </p:cNvPr>
        <p:cNvGrpSpPr/>
        <p:nvPr/>
      </p:nvGrpSpPr>
      <p:grpSpPr>
        <a:xfrm>
          <a:off x="0" y="0"/>
          <a:ext cx="0" cy="0"/>
          <a:chOff x="0" y="0"/>
          <a:chExt cx="0" cy="0"/>
        </a:xfrm>
      </p:grpSpPr>
      <p:sp>
        <p:nvSpPr>
          <p:cNvPr id="242" name="Google Shape;242;ga1249ffcf0_0_18:notes">
            <a:extLst>
              <a:ext uri="{FF2B5EF4-FFF2-40B4-BE49-F238E27FC236}">
                <a16:creationId xmlns:a16="http://schemas.microsoft.com/office/drawing/2014/main" id="{D75B2356-AC73-6928-32FE-83171D9954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a1249ffcf0_0_18:notes">
            <a:extLst>
              <a:ext uri="{FF2B5EF4-FFF2-40B4-BE49-F238E27FC236}">
                <a16:creationId xmlns:a16="http://schemas.microsoft.com/office/drawing/2014/main" id="{36146B77-EB3E-5AE7-2664-FBBF0822B1F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2260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a:extLst>
            <a:ext uri="{FF2B5EF4-FFF2-40B4-BE49-F238E27FC236}">
              <a16:creationId xmlns:a16="http://schemas.microsoft.com/office/drawing/2014/main" id="{6730A75A-1836-04C5-3416-B4EC190EBD72}"/>
            </a:ext>
          </a:extLst>
        </p:cNvPr>
        <p:cNvGrpSpPr/>
        <p:nvPr/>
      </p:nvGrpSpPr>
      <p:grpSpPr>
        <a:xfrm>
          <a:off x="0" y="0"/>
          <a:ext cx="0" cy="0"/>
          <a:chOff x="0" y="0"/>
          <a:chExt cx="0" cy="0"/>
        </a:xfrm>
      </p:grpSpPr>
      <p:sp>
        <p:nvSpPr>
          <p:cNvPr id="242" name="Google Shape;242;ga1249ffcf0_0_18:notes">
            <a:extLst>
              <a:ext uri="{FF2B5EF4-FFF2-40B4-BE49-F238E27FC236}">
                <a16:creationId xmlns:a16="http://schemas.microsoft.com/office/drawing/2014/main" id="{663AEAAB-8B69-7C72-9D7D-7C500E10441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a1249ffcf0_0_18:notes">
            <a:extLst>
              <a:ext uri="{FF2B5EF4-FFF2-40B4-BE49-F238E27FC236}">
                <a16:creationId xmlns:a16="http://schemas.microsoft.com/office/drawing/2014/main" id="{2B6EC273-B092-996A-50BF-2E387BD4CEC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8303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5"/>
        </a:solidFill>
        <a:effectLst/>
      </p:bgPr>
    </p:bg>
    <p:spTree>
      <p:nvGrpSpPr>
        <p:cNvPr id="1" name="Shape 8"/>
        <p:cNvGrpSpPr/>
        <p:nvPr/>
      </p:nvGrpSpPr>
      <p:grpSpPr>
        <a:xfrm>
          <a:off x="0" y="0"/>
          <a:ext cx="0" cy="0"/>
          <a:chOff x="0" y="0"/>
          <a:chExt cx="0" cy="0"/>
        </a:xfrm>
      </p:grpSpPr>
      <p:sp>
        <p:nvSpPr>
          <p:cNvPr id="9" name="Google Shape;9;p2"/>
          <p:cNvSpPr/>
          <p:nvPr/>
        </p:nvSpPr>
        <p:spPr>
          <a:xfrm>
            <a:off x="-3519950" y="700200"/>
            <a:ext cx="7035600" cy="3277200"/>
          </a:xfrm>
          <a:prstGeom prst="triangle">
            <a:avLst>
              <a:gd name="adj" fmla="val 50000"/>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a:off x="0" y="1255025"/>
            <a:ext cx="4322700" cy="38910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1034200" y="0"/>
            <a:ext cx="10867800" cy="5143500"/>
          </a:xfrm>
          <a:prstGeom prst="triangle">
            <a:avLst>
              <a:gd name="adj" fmla="val 4985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805750" y="2198675"/>
            <a:ext cx="4322700" cy="15084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lt1"/>
              </a:buClr>
              <a:buSzPts val="4700"/>
              <a:buFont typeface="Julius Sans One"/>
              <a:buNone/>
              <a:defRPr sz="4700" b="1">
                <a:solidFill>
                  <a:schemeClr val="lt1"/>
                </a:solidFill>
                <a:latin typeface="Julius Sans One"/>
                <a:ea typeface="Julius Sans One"/>
                <a:cs typeface="Julius Sans One"/>
                <a:sym typeface="Julius Sans One"/>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a:endParaRPr/>
          </a:p>
        </p:txBody>
      </p:sp>
      <p:sp>
        <p:nvSpPr>
          <p:cNvPr id="13" name="Google Shape;13;p2"/>
          <p:cNvSpPr txBox="1">
            <a:spLocks noGrp="1"/>
          </p:cNvSpPr>
          <p:nvPr>
            <p:ph type="subTitle" idx="1"/>
          </p:nvPr>
        </p:nvSpPr>
        <p:spPr>
          <a:xfrm>
            <a:off x="4433500" y="4154375"/>
            <a:ext cx="3829200" cy="2484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lt1"/>
              </a:buClr>
              <a:buSzPts val="2800"/>
              <a:buFont typeface="Questrial"/>
              <a:buNone/>
              <a:defRPr sz="1400">
                <a:solidFill>
                  <a:schemeClr val="lt1"/>
                </a:solidFill>
                <a:latin typeface="Questrial"/>
                <a:ea typeface="Questrial"/>
                <a:cs typeface="Questrial"/>
                <a:sym typeface="Questrial"/>
              </a:defRPr>
            </a:lvl1pPr>
            <a:lvl2pPr lvl="1"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2pPr>
            <a:lvl3pPr lvl="2"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3pPr>
            <a:lvl4pPr lvl="3"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4pPr>
            <a:lvl5pPr lvl="4"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5pPr>
            <a:lvl6pPr lvl="5"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6pPr>
            <a:lvl7pPr lvl="6"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7pPr>
            <a:lvl8pPr lvl="7"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8pPr>
            <a:lvl9pPr lvl="8"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5"/>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564200" y="1789500"/>
            <a:ext cx="8332800" cy="2936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7200"/>
              <a:buNone/>
              <a:defRPr sz="7200" b="1">
                <a:solidFill>
                  <a:schemeClr val="dk1"/>
                </a:solidFill>
              </a:defRPr>
            </a:lvl1pPr>
            <a:lvl2pPr lvl="1" rtl="0">
              <a:spcBef>
                <a:spcPts val="0"/>
              </a:spcBef>
              <a:spcAft>
                <a:spcPts val="0"/>
              </a:spcAft>
              <a:buClr>
                <a:schemeClr val="dk1"/>
              </a:buClr>
              <a:buSzPts val="4000"/>
              <a:buNone/>
              <a:defRPr sz="4000" b="1">
                <a:solidFill>
                  <a:schemeClr val="dk1"/>
                </a:solidFill>
              </a:defRPr>
            </a:lvl2pPr>
            <a:lvl3pPr lvl="2" rtl="0">
              <a:spcBef>
                <a:spcPts val="0"/>
              </a:spcBef>
              <a:spcAft>
                <a:spcPts val="0"/>
              </a:spcAft>
              <a:buClr>
                <a:schemeClr val="dk1"/>
              </a:buClr>
              <a:buSzPts val="4000"/>
              <a:buNone/>
              <a:defRPr sz="4000" b="1">
                <a:solidFill>
                  <a:schemeClr val="dk1"/>
                </a:solidFill>
              </a:defRPr>
            </a:lvl3pPr>
            <a:lvl4pPr lvl="3" rtl="0">
              <a:spcBef>
                <a:spcPts val="0"/>
              </a:spcBef>
              <a:spcAft>
                <a:spcPts val="0"/>
              </a:spcAft>
              <a:buClr>
                <a:schemeClr val="dk1"/>
              </a:buClr>
              <a:buSzPts val="4000"/>
              <a:buNone/>
              <a:defRPr sz="4000" b="1">
                <a:solidFill>
                  <a:schemeClr val="dk1"/>
                </a:solidFill>
              </a:defRPr>
            </a:lvl4pPr>
            <a:lvl5pPr lvl="4" rtl="0">
              <a:spcBef>
                <a:spcPts val="0"/>
              </a:spcBef>
              <a:spcAft>
                <a:spcPts val="0"/>
              </a:spcAft>
              <a:buClr>
                <a:schemeClr val="dk1"/>
              </a:buClr>
              <a:buSzPts val="4000"/>
              <a:buNone/>
              <a:defRPr sz="4000" b="1">
                <a:solidFill>
                  <a:schemeClr val="dk1"/>
                </a:solidFill>
              </a:defRPr>
            </a:lvl5pPr>
            <a:lvl6pPr lvl="5" rtl="0">
              <a:spcBef>
                <a:spcPts val="0"/>
              </a:spcBef>
              <a:spcAft>
                <a:spcPts val="0"/>
              </a:spcAft>
              <a:buClr>
                <a:schemeClr val="dk1"/>
              </a:buClr>
              <a:buSzPts val="4000"/>
              <a:buNone/>
              <a:defRPr sz="4000" b="1">
                <a:solidFill>
                  <a:schemeClr val="dk1"/>
                </a:solidFill>
              </a:defRPr>
            </a:lvl6pPr>
            <a:lvl7pPr lvl="6" rtl="0">
              <a:spcBef>
                <a:spcPts val="0"/>
              </a:spcBef>
              <a:spcAft>
                <a:spcPts val="0"/>
              </a:spcAft>
              <a:buClr>
                <a:schemeClr val="dk1"/>
              </a:buClr>
              <a:buSzPts val="4000"/>
              <a:buNone/>
              <a:defRPr sz="4000" b="1">
                <a:solidFill>
                  <a:schemeClr val="dk1"/>
                </a:solidFill>
              </a:defRPr>
            </a:lvl7pPr>
            <a:lvl8pPr lvl="7" rtl="0">
              <a:spcBef>
                <a:spcPts val="0"/>
              </a:spcBef>
              <a:spcAft>
                <a:spcPts val="0"/>
              </a:spcAft>
              <a:buClr>
                <a:schemeClr val="dk1"/>
              </a:buClr>
              <a:buSzPts val="4000"/>
              <a:buNone/>
              <a:defRPr sz="4000" b="1">
                <a:solidFill>
                  <a:schemeClr val="dk1"/>
                </a:solidFill>
              </a:defRPr>
            </a:lvl8pPr>
            <a:lvl9pPr lvl="8" rtl="0">
              <a:spcBef>
                <a:spcPts val="0"/>
              </a:spcBef>
              <a:spcAft>
                <a:spcPts val="0"/>
              </a:spcAft>
              <a:buClr>
                <a:schemeClr val="dk1"/>
              </a:buClr>
              <a:buSzPts val="4000"/>
              <a:buNone/>
              <a:defRPr sz="4000" b="1">
                <a:solidFill>
                  <a:schemeClr val="dk1"/>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ext 1">
  <p:cSld name="Title and text 1">
    <p:bg>
      <p:bgPr>
        <a:solidFill>
          <a:schemeClr val="accent5"/>
        </a:solidFill>
        <a:effectLst/>
      </p:bgPr>
    </p:bg>
    <p:spTree>
      <p:nvGrpSpPr>
        <p:cNvPr id="1" name="Shape 66"/>
        <p:cNvGrpSpPr/>
        <p:nvPr/>
      </p:nvGrpSpPr>
      <p:grpSpPr>
        <a:xfrm>
          <a:off x="0" y="0"/>
          <a:ext cx="0" cy="0"/>
          <a:chOff x="0" y="0"/>
          <a:chExt cx="0" cy="0"/>
        </a:xfrm>
      </p:grpSpPr>
      <p:sp>
        <p:nvSpPr>
          <p:cNvPr id="67" name="Google Shape;67;p14"/>
          <p:cNvSpPr/>
          <p:nvPr/>
        </p:nvSpPr>
        <p:spPr>
          <a:xfrm>
            <a:off x="4796125" y="-217575"/>
            <a:ext cx="4476900" cy="5619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68" name="Google Shape;68;p14"/>
          <p:cNvSpPr txBox="1">
            <a:spLocks noGrp="1"/>
          </p:cNvSpPr>
          <p:nvPr>
            <p:ph type="title"/>
          </p:nvPr>
        </p:nvSpPr>
        <p:spPr>
          <a:xfrm>
            <a:off x="638950" y="1364000"/>
            <a:ext cx="5262000" cy="52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3000"/>
              <a:buNone/>
              <a:defRPr sz="3000" b="1">
                <a:solidFill>
                  <a:schemeClr val="dk1"/>
                </a:solidFill>
              </a:defRPr>
            </a:lvl1pPr>
            <a:lvl2pPr lvl="1" rtl="0">
              <a:spcBef>
                <a:spcPts val="0"/>
              </a:spcBef>
              <a:spcAft>
                <a:spcPts val="0"/>
              </a:spcAft>
              <a:buClr>
                <a:schemeClr val="dk1"/>
              </a:buClr>
              <a:buSzPts val="2000"/>
              <a:buNone/>
              <a:defRPr sz="2000" b="1">
                <a:solidFill>
                  <a:schemeClr val="dk1"/>
                </a:solidFill>
              </a:defRPr>
            </a:lvl2pPr>
            <a:lvl3pPr lvl="2" rtl="0">
              <a:spcBef>
                <a:spcPts val="0"/>
              </a:spcBef>
              <a:spcAft>
                <a:spcPts val="0"/>
              </a:spcAft>
              <a:buClr>
                <a:schemeClr val="dk1"/>
              </a:buClr>
              <a:buSzPts val="2000"/>
              <a:buNone/>
              <a:defRPr sz="2000" b="1">
                <a:solidFill>
                  <a:schemeClr val="dk1"/>
                </a:solidFill>
              </a:defRPr>
            </a:lvl3pPr>
            <a:lvl4pPr lvl="3" rtl="0">
              <a:spcBef>
                <a:spcPts val="0"/>
              </a:spcBef>
              <a:spcAft>
                <a:spcPts val="0"/>
              </a:spcAft>
              <a:buClr>
                <a:schemeClr val="dk1"/>
              </a:buClr>
              <a:buSzPts val="2000"/>
              <a:buNone/>
              <a:defRPr sz="2000" b="1">
                <a:solidFill>
                  <a:schemeClr val="dk1"/>
                </a:solidFill>
              </a:defRPr>
            </a:lvl4pPr>
            <a:lvl5pPr lvl="4" rtl="0">
              <a:spcBef>
                <a:spcPts val="0"/>
              </a:spcBef>
              <a:spcAft>
                <a:spcPts val="0"/>
              </a:spcAft>
              <a:buClr>
                <a:schemeClr val="dk1"/>
              </a:buClr>
              <a:buSzPts val="2000"/>
              <a:buNone/>
              <a:defRPr sz="2000" b="1">
                <a:solidFill>
                  <a:schemeClr val="dk1"/>
                </a:solidFill>
              </a:defRPr>
            </a:lvl5pPr>
            <a:lvl6pPr lvl="5" rtl="0">
              <a:spcBef>
                <a:spcPts val="0"/>
              </a:spcBef>
              <a:spcAft>
                <a:spcPts val="0"/>
              </a:spcAft>
              <a:buClr>
                <a:schemeClr val="dk1"/>
              </a:buClr>
              <a:buSzPts val="2000"/>
              <a:buNone/>
              <a:defRPr sz="2000" b="1">
                <a:solidFill>
                  <a:schemeClr val="dk1"/>
                </a:solidFill>
              </a:defRPr>
            </a:lvl6pPr>
            <a:lvl7pPr lvl="6" rtl="0">
              <a:spcBef>
                <a:spcPts val="0"/>
              </a:spcBef>
              <a:spcAft>
                <a:spcPts val="0"/>
              </a:spcAft>
              <a:buClr>
                <a:schemeClr val="dk1"/>
              </a:buClr>
              <a:buSzPts val="2000"/>
              <a:buNone/>
              <a:defRPr sz="2000" b="1">
                <a:solidFill>
                  <a:schemeClr val="dk1"/>
                </a:solidFill>
              </a:defRPr>
            </a:lvl7pPr>
            <a:lvl8pPr lvl="7" rtl="0">
              <a:spcBef>
                <a:spcPts val="0"/>
              </a:spcBef>
              <a:spcAft>
                <a:spcPts val="0"/>
              </a:spcAft>
              <a:buClr>
                <a:schemeClr val="dk1"/>
              </a:buClr>
              <a:buSzPts val="2000"/>
              <a:buNone/>
              <a:defRPr sz="2000" b="1">
                <a:solidFill>
                  <a:schemeClr val="dk1"/>
                </a:solidFill>
              </a:defRPr>
            </a:lvl8pPr>
            <a:lvl9pPr lvl="8" rtl="0">
              <a:spcBef>
                <a:spcPts val="0"/>
              </a:spcBef>
              <a:spcAft>
                <a:spcPts val="0"/>
              </a:spcAft>
              <a:buClr>
                <a:schemeClr val="dk1"/>
              </a:buClr>
              <a:buSzPts val="2000"/>
              <a:buNone/>
              <a:defRPr sz="2000" b="1">
                <a:solidFill>
                  <a:schemeClr val="dk1"/>
                </a:solidFill>
              </a:defRPr>
            </a:lvl9pPr>
          </a:lstStyle>
          <a:p>
            <a:endParaRPr/>
          </a:p>
        </p:txBody>
      </p:sp>
      <p:sp>
        <p:nvSpPr>
          <p:cNvPr id="69" name="Google Shape;69;p14"/>
          <p:cNvSpPr txBox="1">
            <a:spLocks noGrp="1"/>
          </p:cNvSpPr>
          <p:nvPr>
            <p:ph type="subTitle" idx="1"/>
          </p:nvPr>
        </p:nvSpPr>
        <p:spPr>
          <a:xfrm>
            <a:off x="638950" y="2187100"/>
            <a:ext cx="3400800" cy="13173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1400"/>
              <a:buFont typeface="Didact Gothic"/>
              <a:buNone/>
              <a:defRPr sz="1400">
                <a:solidFill>
                  <a:schemeClr val="dk1"/>
                </a:solidFill>
                <a:latin typeface="Didact Gothic"/>
                <a:ea typeface="Didact Gothic"/>
                <a:cs typeface="Didact Gothic"/>
                <a:sym typeface="Didact Gothic"/>
              </a:defRPr>
            </a:lvl1pPr>
            <a:lvl2pPr lvl="1"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rtl="0">
              <a:spcBef>
                <a:spcPts val="1600"/>
              </a:spcBef>
              <a:spcAft>
                <a:spcPts val="160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endParaRPr/>
          </a:p>
        </p:txBody>
      </p:sp>
      <p:sp>
        <p:nvSpPr>
          <p:cNvPr id="70" name="Google Shape;70;p14"/>
          <p:cNvSpPr/>
          <p:nvPr/>
        </p:nvSpPr>
        <p:spPr>
          <a:xfrm>
            <a:off x="662275" y="549250"/>
            <a:ext cx="800100" cy="8574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50759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ext 2">
  <p:cSld name="Title and text 2">
    <p:bg>
      <p:bgPr>
        <a:solidFill>
          <a:schemeClr val="accent5"/>
        </a:solidFill>
        <a:effectLst/>
      </p:bgPr>
    </p:bg>
    <p:spTree>
      <p:nvGrpSpPr>
        <p:cNvPr id="1" name="Shape 71"/>
        <p:cNvGrpSpPr/>
        <p:nvPr/>
      </p:nvGrpSpPr>
      <p:grpSpPr>
        <a:xfrm>
          <a:off x="0" y="0"/>
          <a:ext cx="0" cy="0"/>
          <a:chOff x="0" y="0"/>
          <a:chExt cx="0" cy="0"/>
        </a:xfrm>
      </p:grpSpPr>
      <p:sp>
        <p:nvSpPr>
          <p:cNvPr id="72" name="Google Shape;72;p15"/>
          <p:cNvSpPr/>
          <p:nvPr/>
        </p:nvSpPr>
        <p:spPr>
          <a:xfrm>
            <a:off x="1348225" y="695250"/>
            <a:ext cx="6572100" cy="3753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5"/>
          <p:cNvSpPr/>
          <p:nvPr/>
        </p:nvSpPr>
        <p:spPr>
          <a:xfrm rot="10800000">
            <a:off x="3133650" y="-22775"/>
            <a:ext cx="2876700" cy="12957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5"/>
          <p:cNvSpPr txBox="1">
            <a:spLocks noGrp="1"/>
          </p:cNvSpPr>
          <p:nvPr>
            <p:ph type="body" idx="1"/>
          </p:nvPr>
        </p:nvSpPr>
        <p:spPr>
          <a:xfrm>
            <a:off x="2517475" y="2381425"/>
            <a:ext cx="4109100" cy="798900"/>
          </a:xfrm>
          <a:prstGeom prst="rect">
            <a:avLst/>
          </a:prstGeom>
        </p:spPr>
        <p:txBody>
          <a:bodyPr spcFirstLastPara="1" wrap="square" lIns="91425" tIns="91425" rIns="91425" bIns="91425" anchor="t" anchorCtr="0">
            <a:noAutofit/>
          </a:bodyPr>
          <a:lstStyle>
            <a:lvl1pPr marL="457200" lvl="0" indent="-317500" algn="just" rtl="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1pPr>
            <a:lvl2pPr marL="914400" lvl="1"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2pPr>
            <a:lvl3pPr marL="1371600" lvl="2"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3pPr>
            <a:lvl4pPr marL="1828800" lvl="3"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4pPr>
            <a:lvl5pPr marL="2286000" lvl="4"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5pPr>
            <a:lvl6pPr marL="2743200" lvl="5"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6pPr>
            <a:lvl7pPr marL="3200400" lvl="6"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7pPr>
            <a:lvl8pPr marL="3657600" lvl="7"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8pPr>
            <a:lvl9pPr marL="4114800" lvl="8" indent="-317500" algn="just" rtl="0">
              <a:spcBef>
                <a:spcPts val="1600"/>
              </a:spcBef>
              <a:spcAft>
                <a:spcPts val="1600"/>
              </a:spcAft>
              <a:buClr>
                <a:schemeClr val="dk1"/>
              </a:buClr>
              <a:buSzPts val="1400"/>
              <a:buFont typeface="Didact Gothic"/>
              <a:buChar char="■"/>
              <a:defRPr>
                <a:solidFill>
                  <a:schemeClr val="dk1"/>
                </a:solidFill>
                <a:latin typeface="Didact Gothic"/>
                <a:ea typeface="Didact Gothic"/>
                <a:cs typeface="Didact Gothic"/>
                <a:sym typeface="Didact Gothic"/>
              </a:defRPr>
            </a:lvl9pPr>
          </a:lstStyle>
          <a:p>
            <a:endParaRPr/>
          </a:p>
        </p:txBody>
      </p:sp>
      <p:sp>
        <p:nvSpPr>
          <p:cNvPr id="75" name="Google Shape;75;p15"/>
          <p:cNvSpPr txBox="1">
            <a:spLocks noGrp="1"/>
          </p:cNvSpPr>
          <p:nvPr>
            <p:ph type="title"/>
          </p:nvPr>
        </p:nvSpPr>
        <p:spPr>
          <a:xfrm>
            <a:off x="1687950" y="1521325"/>
            <a:ext cx="5768100" cy="528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3000" b="1">
                <a:solidFill>
                  <a:schemeClr val="dk1"/>
                </a:solidFill>
              </a:defRPr>
            </a:lvl1pPr>
            <a:lvl2pPr lvl="1" algn="ctr" rtl="0">
              <a:spcBef>
                <a:spcPts val="0"/>
              </a:spcBef>
              <a:spcAft>
                <a:spcPts val="0"/>
              </a:spcAft>
              <a:buClr>
                <a:schemeClr val="dk1"/>
              </a:buClr>
              <a:buSzPts val="3000"/>
              <a:buNone/>
              <a:defRPr b="1">
                <a:solidFill>
                  <a:schemeClr val="dk1"/>
                </a:solidFill>
              </a:defRPr>
            </a:lvl2pPr>
            <a:lvl3pPr lvl="2" algn="ctr" rtl="0">
              <a:spcBef>
                <a:spcPts val="0"/>
              </a:spcBef>
              <a:spcAft>
                <a:spcPts val="0"/>
              </a:spcAft>
              <a:buClr>
                <a:schemeClr val="dk1"/>
              </a:buClr>
              <a:buSzPts val="3000"/>
              <a:buNone/>
              <a:defRPr b="1">
                <a:solidFill>
                  <a:schemeClr val="dk1"/>
                </a:solidFill>
              </a:defRPr>
            </a:lvl3pPr>
            <a:lvl4pPr lvl="3" algn="ctr" rtl="0">
              <a:spcBef>
                <a:spcPts val="0"/>
              </a:spcBef>
              <a:spcAft>
                <a:spcPts val="0"/>
              </a:spcAft>
              <a:buClr>
                <a:schemeClr val="dk1"/>
              </a:buClr>
              <a:buSzPts val="3000"/>
              <a:buNone/>
              <a:defRPr b="1">
                <a:solidFill>
                  <a:schemeClr val="dk1"/>
                </a:solidFill>
              </a:defRPr>
            </a:lvl4pPr>
            <a:lvl5pPr lvl="4" algn="ctr" rtl="0">
              <a:spcBef>
                <a:spcPts val="0"/>
              </a:spcBef>
              <a:spcAft>
                <a:spcPts val="0"/>
              </a:spcAft>
              <a:buClr>
                <a:schemeClr val="dk1"/>
              </a:buClr>
              <a:buSzPts val="3000"/>
              <a:buNone/>
              <a:defRPr b="1">
                <a:solidFill>
                  <a:schemeClr val="dk1"/>
                </a:solidFill>
              </a:defRPr>
            </a:lvl5pPr>
            <a:lvl6pPr lvl="5" algn="ctr" rtl="0">
              <a:spcBef>
                <a:spcPts val="0"/>
              </a:spcBef>
              <a:spcAft>
                <a:spcPts val="0"/>
              </a:spcAft>
              <a:buClr>
                <a:schemeClr val="dk1"/>
              </a:buClr>
              <a:buSzPts val="3000"/>
              <a:buNone/>
              <a:defRPr b="1">
                <a:solidFill>
                  <a:schemeClr val="dk1"/>
                </a:solidFill>
              </a:defRPr>
            </a:lvl6pPr>
            <a:lvl7pPr lvl="6" algn="ctr" rtl="0">
              <a:spcBef>
                <a:spcPts val="0"/>
              </a:spcBef>
              <a:spcAft>
                <a:spcPts val="0"/>
              </a:spcAft>
              <a:buClr>
                <a:schemeClr val="dk1"/>
              </a:buClr>
              <a:buSzPts val="3000"/>
              <a:buNone/>
              <a:defRPr b="1">
                <a:solidFill>
                  <a:schemeClr val="dk1"/>
                </a:solidFill>
              </a:defRPr>
            </a:lvl7pPr>
            <a:lvl8pPr lvl="7" algn="ctr" rtl="0">
              <a:spcBef>
                <a:spcPts val="0"/>
              </a:spcBef>
              <a:spcAft>
                <a:spcPts val="0"/>
              </a:spcAft>
              <a:buClr>
                <a:schemeClr val="dk1"/>
              </a:buClr>
              <a:buSzPts val="3000"/>
              <a:buNone/>
              <a:defRPr b="1">
                <a:solidFill>
                  <a:schemeClr val="dk1"/>
                </a:solidFill>
              </a:defRPr>
            </a:lvl8pPr>
            <a:lvl9pPr lvl="8" algn="ctr" rtl="0">
              <a:spcBef>
                <a:spcPts val="0"/>
              </a:spcBef>
              <a:spcAft>
                <a:spcPts val="0"/>
              </a:spcAft>
              <a:buClr>
                <a:schemeClr val="dk1"/>
              </a:buClr>
              <a:buSzPts val="3000"/>
              <a:buNone/>
              <a:defRPr b="1">
                <a:solidFill>
                  <a:schemeClr val="dk1"/>
                </a:solidFill>
              </a:defRPr>
            </a:lvl9pPr>
          </a:lstStyle>
          <a:p>
            <a:endParaRPr/>
          </a:p>
        </p:txBody>
      </p:sp>
    </p:spTree>
    <p:extLst>
      <p:ext uri="{BB962C8B-B14F-4D97-AF65-F5344CB8AC3E}">
        <p14:creationId xmlns:p14="http://schemas.microsoft.com/office/powerpoint/2010/main" val="2401786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four columns 1">
  <p:cSld name="Title and four columns 1">
    <p:bg>
      <p:bgPr>
        <a:solidFill>
          <a:schemeClr val="accent5"/>
        </a:solidFill>
        <a:effectLst/>
      </p:bgPr>
    </p:bg>
    <p:spTree>
      <p:nvGrpSpPr>
        <p:cNvPr id="1" name="Shape 90"/>
        <p:cNvGrpSpPr/>
        <p:nvPr/>
      </p:nvGrpSpPr>
      <p:grpSpPr>
        <a:xfrm>
          <a:off x="0" y="0"/>
          <a:ext cx="0" cy="0"/>
          <a:chOff x="0" y="0"/>
          <a:chExt cx="0" cy="0"/>
        </a:xfrm>
      </p:grpSpPr>
      <p:sp>
        <p:nvSpPr>
          <p:cNvPr id="91" name="Google Shape;91;p18"/>
          <p:cNvSpPr txBox="1">
            <a:spLocks noGrp="1"/>
          </p:cNvSpPr>
          <p:nvPr>
            <p:ph type="title"/>
          </p:nvPr>
        </p:nvSpPr>
        <p:spPr>
          <a:xfrm>
            <a:off x="1383600" y="2307450"/>
            <a:ext cx="6376800" cy="528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3000" b="1">
                <a:solidFill>
                  <a:schemeClr val="dk1"/>
                </a:solidFill>
              </a:defRPr>
            </a:lvl1pPr>
            <a:lvl2pPr lvl="1" rtl="0">
              <a:spcBef>
                <a:spcPts val="0"/>
              </a:spcBef>
              <a:spcAft>
                <a:spcPts val="0"/>
              </a:spcAft>
              <a:buClr>
                <a:schemeClr val="dk1"/>
              </a:buClr>
              <a:buSzPts val="3000"/>
              <a:buNone/>
              <a:defRPr b="1">
                <a:solidFill>
                  <a:schemeClr val="dk1"/>
                </a:solidFill>
              </a:defRPr>
            </a:lvl2pPr>
            <a:lvl3pPr lvl="2" rtl="0">
              <a:spcBef>
                <a:spcPts val="0"/>
              </a:spcBef>
              <a:spcAft>
                <a:spcPts val="0"/>
              </a:spcAft>
              <a:buClr>
                <a:schemeClr val="dk1"/>
              </a:buClr>
              <a:buSzPts val="3000"/>
              <a:buNone/>
              <a:defRPr b="1">
                <a:solidFill>
                  <a:schemeClr val="dk1"/>
                </a:solidFill>
              </a:defRPr>
            </a:lvl3pPr>
            <a:lvl4pPr lvl="3" rtl="0">
              <a:spcBef>
                <a:spcPts val="0"/>
              </a:spcBef>
              <a:spcAft>
                <a:spcPts val="0"/>
              </a:spcAft>
              <a:buClr>
                <a:schemeClr val="dk1"/>
              </a:buClr>
              <a:buSzPts val="3000"/>
              <a:buNone/>
              <a:defRPr b="1">
                <a:solidFill>
                  <a:schemeClr val="dk1"/>
                </a:solidFill>
              </a:defRPr>
            </a:lvl4pPr>
            <a:lvl5pPr lvl="4" rtl="0">
              <a:spcBef>
                <a:spcPts val="0"/>
              </a:spcBef>
              <a:spcAft>
                <a:spcPts val="0"/>
              </a:spcAft>
              <a:buClr>
                <a:schemeClr val="dk1"/>
              </a:buClr>
              <a:buSzPts val="3000"/>
              <a:buNone/>
              <a:defRPr b="1">
                <a:solidFill>
                  <a:schemeClr val="dk1"/>
                </a:solidFill>
              </a:defRPr>
            </a:lvl5pPr>
            <a:lvl6pPr lvl="5" rtl="0">
              <a:spcBef>
                <a:spcPts val="0"/>
              </a:spcBef>
              <a:spcAft>
                <a:spcPts val="0"/>
              </a:spcAft>
              <a:buClr>
                <a:schemeClr val="dk1"/>
              </a:buClr>
              <a:buSzPts val="3000"/>
              <a:buNone/>
              <a:defRPr b="1">
                <a:solidFill>
                  <a:schemeClr val="dk1"/>
                </a:solidFill>
              </a:defRPr>
            </a:lvl6pPr>
            <a:lvl7pPr lvl="6" rtl="0">
              <a:spcBef>
                <a:spcPts val="0"/>
              </a:spcBef>
              <a:spcAft>
                <a:spcPts val="0"/>
              </a:spcAft>
              <a:buClr>
                <a:schemeClr val="dk1"/>
              </a:buClr>
              <a:buSzPts val="3000"/>
              <a:buNone/>
              <a:defRPr b="1">
                <a:solidFill>
                  <a:schemeClr val="dk1"/>
                </a:solidFill>
              </a:defRPr>
            </a:lvl7pPr>
            <a:lvl8pPr lvl="7" rtl="0">
              <a:spcBef>
                <a:spcPts val="0"/>
              </a:spcBef>
              <a:spcAft>
                <a:spcPts val="0"/>
              </a:spcAft>
              <a:buClr>
                <a:schemeClr val="dk1"/>
              </a:buClr>
              <a:buSzPts val="3000"/>
              <a:buNone/>
              <a:defRPr b="1">
                <a:solidFill>
                  <a:schemeClr val="dk1"/>
                </a:solidFill>
              </a:defRPr>
            </a:lvl8pPr>
            <a:lvl9pPr lvl="8" rtl="0">
              <a:spcBef>
                <a:spcPts val="0"/>
              </a:spcBef>
              <a:spcAft>
                <a:spcPts val="0"/>
              </a:spcAft>
              <a:buClr>
                <a:schemeClr val="dk1"/>
              </a:buClr>
              <a:buSzPts val="3000"/>
              <a:buNone/>
              <a:defRPr b="1">
                <a:solidFill>
                  <a:schemeClr val="dk1"/>
                </a:solidFill>
              </a:defRPr>
            </a:lvl9pPr>
          </a:lstStyle>
          <a:p>
            <a:endParaRPr/>
          </a:p>
        </p:txBody>
      </p:sp>
      <p:sp>
        <p:nvSpPr>
          <p:cNvPr id="92" name="Google Shape;92;p18"/>
          <p:cNvSpPr txBox="1">
            <a:spLocks noGrp="1"/>
          </p:cNvSpPr>
          <p:nvPr>
            <p:ph type="title" idx="2"/>
          </p:nvPr>
        </p:nvSpPr>
        <p:spPr>
          <a:xfrm>
            <a:off x="1120875" y="899475"/>
            <a:ext cx="1959300" cy="333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1800">
                <a:solidFill>
                  <a:schemeClr val="dk1"/>
                </a:solidFill>
              </a:defRPr>
            </a:lvl1pPr>
            <a:lvl2pPr lvl="1" algn="ctr" rtl="0">
              <a:spcBef>
                <a:spcPts val="0"/>
              </a:spcBef>
              <a:spcAft>
                <a:spcPts val="0"/>
              </a:spcAft>
              <a:buClr>
                <a:schemeClr val="dk1"/>
              </a:buClr>
              <a:buSzPts val="1800"/>
              <a:buNone/>
              <a:defRPr sz="1800">
                <a:solidFill>
                  <a:schemeClr val="dk1"/>
                </a:solidFill>
              </a:defRPr>
            </a:lvl2pPr>
            <a:lvl3pPr lvl="2" algn="ctr" rtl="0">
              <a:spcBef>
                <a:spcPts val="0"/>
              </a:spcBef>
              <a:spcAft>
                <a:spcPts val="0"/>
              </a:spcAft>
              <a:buClr>
                <a:schemeClr val="dk1"/>
              </a:buClr>
              <a:buSzPts val="1800"/>
              <a:buNone/>
              <a:defRPr sz="1800">
                <a:solidFill>
                  <a:schemeClr val="dk1"/>
                </a:solidFill>
              </a:defRPr>
            </a:lvl3pPr>
            <a:lvl4pPr lvl="3" algn="ctr" rtl="0">
              <a:spcBef>
                <a:spcPts val="0"/>
              </a:spcBef>
              <a:spcAft>
                <a:spcPts val="0"/>
              </a:spcAft>
              <a:buClr>
                <a:schemeClr val="dk1"/>
              </a:buClr>
              <a:buSzPts val="1800"/>
              <a:buNone/>
              <a:defRPr sz="1800">
                <a:solidFill>
                  <a:schemeClr val="dk1"/>
                </a:solidFill>
              </a:defRPr>
            </a:lvl4pPr>
            <a:lvl5pPr lvl="4" algn="ctr" rtl="0">
              <a:spcBef>
                <a:spcPts val="0"/>
              </a:spcBef>
              <a:spcAft>
                <a:spcPts val="0"/>
              </a:spcAft>
              <a:buClr>
                <a:schemeClr val="dk1"/>
              </a:buClr>
              <a:buSzPts val="1800"/>
              <a:buNone/>
              <a:defRPr sz="1800">
                <a:solidFill>
                  <a:schemeClr val="dk1"/>
                </a:solidFill>
              </a:defRPr>
            </a:lvl5pPr>
            <a:lvl6pPr lvl="5" algn="ctr" rtl="0">
              <a:spcBef>
                <a:spcPts val="0"/>
              </a:spcBef>
              <a:spcAft>
                <a:spcPts val="0"/>
              </a:spcAft>
              <a:buClr>
                <a:schemeClr val="dk1"/>
              </a:buClr>
              <a:buSzPts val="1800"/>
              <a:buNone/>
              <a:defRPr sz="1800">
                <a:solidFill>
                  <a:schemeClr val="dk1"/>
                </a:solidFill>
              </a:defRPr>
            </a:lvl6pPr>
            <a:lvl7pPr lvl="6" algn="ctr" rtl="0">
              <a:spcBef>
                <a:spcPts val="0"/>
              </a:spcBef>
              <a:spcAft>
                <a:spcPts val="0"/>
              </a:spcAft>
              <a:buClr>
                <a:schemeClr val="dk1"/>
              </a:buClr>
              <a:buSzPts val="1800"/>
              <a:buNone/>
              <a:defRPr sz="1800">
                <a:solidFill>
                  <a:schemeClr val="dk1"/>
                </a:solidFill>
              </a:defRPr>
            </a:lvl7pPr>
            <a:lvl8pPr lvl="7" algn="ctr" rtl="0">
              <a:spcBef>
                <a:spcPts val="0"/>
              </a:spcBef>
              <a:spcAft>
                <a:spcPts val="0"/>
              </a:spcAft>
              <a:buClr>
                <a:schemeClr val="dk1"/>
              </a:buClr>
              <a:buSzPts val="1800"/>
              <a:buNone/>
              <a:defRPr sz="1800">
                <a:solidFill>
                  <a:schemeClr val="dk1"/>
                </a:solidFill>
              </a:defRPr>
            </a:lvl8pPr>
            <a:lvl9pPr lvl="8" algn="ctr" rtl="0">
              <a:spcBef>
                <a:spcPts val="0"/>
              </a:spcBef>
              <a:spcAft>
                <a:spcPts val="0"/>
              </a:spcAft>
              <a:buClr>
                <a:schemeClr val="dk1"/>
              </a:buClr>
              <a:buSzPts val="1800"/>
              <a:buNone/>
              <a:defRPr sz="1800">
                <a:solidFill>
                  <a:schemeClr val="dk1"/>
                </a:solidFill>
              </a:defRPr>
            </a:lvl9pPr>
          </a:lstStyle>
          <a:p>
            <a:endParaRPr/>
          </a:p>
        </p:txBody>
      </p:sp>
      <p:sp>
        <p:nvSpPr>
          <p:cNvPr id="93" name="Google Shape;93;p18"/>
          <p:cNvSpPr txBox="1">
            <a:spLocks noGrp="1"/>
          </p:cNvSpPr>
          <p:nvPr>
            <p:ph type="subTitle" idx="1"/>
          </p:nvPr>
        </p:nvSpPr>
        <p:spPr>
          <a:xfrm>
            <a:off x="734175" y="1166911"/>
            <a:ext cx="2732700" cy="20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endParaRPr/>
          </a:p>
        </p:txBody>
      </p:sp>
      <p:sp>
        <p:nvSpPr>
          <p:cNvPr id="94" name="Google Shape;94;p18"/>
          <p:cNvSpPr txBox="1">
            <a:spLocks noGrp="1"/>
          </p:cNvSpPr>
          <p:nvPr>
            <p:ph type="title" idx="3"/>
          </p:nvPr>
        </p:nvSpPr>
        <p:spPr>
          <a:xfrm>
            <a:off x="1120875" y="3477975"/>
            <a:ext cx="1959300" cy="333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1800">
                <a:solidFill>
                  <a:schemeClr val="dk1"/>
                </a:solidFill>
              </a:defRPr>
            </a:lvl1pPr>
            <a:lvl2pPr lvl="1" algn="ctr" rtl="0">
              <a:spcBef>
                <a:spcPts val="0"/>
              </a:spcBef>
              <a:spcAft>
                <a:spcPts val="0"/>
              </a:spcAft>
              <a:buClr>
                <a:schemeClr val="dk1"/>
              </a:buClr>
              <a:buSzPts val="1800"/>
              <a:buNone/>
              <a:defRPr sz="1800">
                <a:solidFill>
                  <a:schemeClr val="dk1"/>
                </a:solidFill>
              </a:defRPr>
            </a:lvl2pPr>
            <a:lvl3pPr lvl="2" algn="ctr" rtl="0">
              <a:spcBef>
                <a:spcPts val="0"/>
              </a:spcBef>
              <a:spcAft>
                <a:spcPts val="0"/>
              </a:spcAft>
              <a:buClr>
                <a:schemeClr val="dk1"/>
              </a:buClr>
              <a:buSzPts val="1800"/>
              <a:buNone/>
              <a:defRPr sz="1800">
                <a:solidFill>
                  <a:schemeClr val="dk1"/>
                </a:solidFill>
              </a:defRPr>
            </a:lvl3pPr>
            <a:lvl4pPr lvl="3" algn="ctr" rtl="0">
              <a:spcBef>
                <a:spcPts val="0"/>
              </a:spcBef>
              <a:spcAft>
                <a:spcPts val="0"/>
              </a:spcAft>
              <a:buClr>
                <a:schemeClr val="dk1"/>
              </a:buClr>
              <a:buSzPts val="1800"/>
              <a:buNone/>
              <a:defRPr sz="1800">
                <a:solidFill>
                  <a:schemeClr val="dk1"/>
                </a:solidFill>
              </a:defRPr>
            </a:lvl4pPr>
            <a:lvl5pPr lvl="4" algn="ctr" rtl="0">
              <a:spcBef>
                <a:spcPts val="0"/>
              </a:spcBef>
              <a:spcAft>
                <a:spcPts val="0"/>
              </a:spcAft>
              <a:buClr>
                <a:schemeClr val="dk1"/>
              </a:buClr>
              <a:buSzPts val="1800"/>
              <a:buNone/>
              <a:defRPr sz="1800">
                <a:solidFill>
                  <a:schemeClr val="dk1"/>
                </a:solidFill>
              </a:defRPr>
            </a:lvl5pPr>
            <a:lvl6pPr lvl="5" algn="ctr" rtl="0">
              <a:spcBef>
                <a:spcPts val="0"/>
              </a:spcBef>
              <a:spcAft>
                <a:spcPts val="0"/>
              </a:spcAft>
              <a:buClr>
                <a:schemeClr val="dk1"/>
              </a:buClr>
              <a:buSzPts val="1800"/>
              <a:buNone/>
              <a:defRPr sz="1800">
                <a:solidFill>
                  <a:schemeClr val="dk1"/>
                </a:solidFill>
              </a:defRPr>
            </a:lvl6pPr>
            <a:lvl7pPr lvl="6" algn="ctr" rtl="0">
              <a:spcBef>
                <a:spcPts val="0"/>
              </a:spcBef>
              <a:spcAft>
                <a:spcPts val="0"/>
              </a:spcAft>
              <a:buClr>
                <a:schemeClr val="dk1"/>
              </a:buClr>
              <a:buSzPts val="1800"/>
              <a:buNone/>
              <a:defRPr sz="1800">
                <a:solidFill>
                  <a:schemeClr val="dk1"/>
                </a:solidFill>
              </a:defRPr>
            </a:lvl7pPr>
            <a:lvl8pPr lvl="7" algn="ctr" rtl="0">
              <a:spcBef>
                <a:spcPts val="0"/>
              </a:spcBef>
              <a:spcAft>
                <a:spcPts val="0"/>
              </a:spcAft>
              <a:buClr>
                <a:schemeClr val="dk1"/>
              </a:buClr>
              <a:buSzPts val="1800"/>
              <a:buNone/>
              <a:defRPr sz="1800">
                <a:solidFill>
                  <a:schemeClr val="dk1"/>
                </a:solidFill>
              </a:defRPr>
            </a:lvl8pPr>
            <a:lvl9pPr lvl="8" algn="ctr" rtl="0">
              <a:spcBef>
                <a:spcPts val="0"/>
              </a:spcBef>
              <a:spcAft>
                <a:spcPts val="0"/>
              </a:spcAft>
              <a:buClr>
                <a:schemeClr val="dk1"/>
              </a:buClr>
              <a:buSzPts val="1800"/>
              <a:buNone/>
              <a:defRPr sz="1800">
                <a:solidFill>
                  <a:schemeClr val="dk1"/>
                </a:solidFill>
              </a:defRPr>
            </a:lvl9pPr>
          </a:lstStyle>
          <a:p>
            <a:endParaRPr/>
          </a:p>
        </p:txBody>
      </p:sp>
      <p:sp>
        <p:nvSpPr>
          <p:cNvPr id="95" name="Google Shape;95;p18"/>
          <p:cNvSpPr txBox="1">
            <a:spLocks noGrp="1"/>
          </p:cNvSpPr>
          <p:nvPr>
            <p:ph type="subTitle" idx="4"/>
          </p:nvPr>
        </p:nvSpPr>
        <p:spPr>
          <a:xfrm>
            <a:off x="734175" y="3752347"/>
            <a:ext cx="2732700" cy="20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endParaRPr/>
          </a:p>
        </p:txBody>
      </p:sp>
      <p:sp>
        <p:nvSpPr>
          <p:cNvPr id="96" name="Google Shape;96;p18"/>
          <p:cNvSpPr txBox="1">
            <a:spLocks noGrp="1"/>
          </p:cNvSpPr>
          <p:nvPr>
            <p:ph type="title" idx="5"/>
          </p:nvPr>
        </p:nvSpPr>
        <p:spPr>
          <a:xfrm>
            <a:off x="6063846" y="899475"/>
            <a:ext cx="1959300" cy="333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1800">
                <a:solidFill>
                  <a:schemeClr val="dk1"/>
                </a:solidFill>
              </a:defRPr>
            </a:lvl1pPr>
            <a:lvl2pPr lvl="1" algn="ctr" rtl="0">
              <a:spcBef>
                <a:spcPts val="0"/>
              </a:spcBef>
              <a:spcAft>
                <a:spcPts val="0"/>
              </a:spcAft>
              <a:buClr>
                <a:schemeClr val="dk1"/>
              </a:buClr>
              <a:buSzPts val="1800"/>
              <a:buNone/>
              <a:defRPr sz="1800">
                <a:solidFill>
                  <a:schemeClr val="dk1"/>
                </a:solidFill>
              </a:defRPr>
            </a:lvl2pPr>
            <a:lvl3pPr lvl="2" algn="ctr" rtl="0">
              <a:spcBef>
                <a:spcPts val="0"/>
              </a:spcBef>
              <a:spcAft>
                <a:spcPts val="0"/>
              </a:spcAft>
              <a:buClr>
                <a:schemeClr val="dk1"/>
              </a:buClr>
              <a:buSzPts val="1800"/>
              <a:buNone/>
              <a:defRPr sz="1800">
                <a:solidFill>
                  <a:schemeClr val="dk1"/>
                </a:solidFill>
              </a:defRPr>
            </a:lvl3pPr>
            <a:lvl4pPr lvl="3" algn="ctr" rtl="0">
              <a:spcBef>
                <a:spcPts val="0"/>
              </a:spcBef>
              <a:spcAft>
                <a:spcPts val="0"/>
              </a:spcAft>
              <a:buClr>
                <a:schemeClr val="dk1"/>
              </a:buClr>
              <a:buSzPts val="1800"/>
              <a:buNone/>
              <a:defRPr sz="1800">
                <a:solidFill>
                  <a:schemeClr val="dk1"/>
                </a:solidFill>
              </a:defRPr>
            </a:lvl4pPr>
            <a:lvl5pPr lvl="4" algn="ctr" rtl="0">
              <a:spcBef>
                <a:spcPts val="0"/>
              </a:spcBef>
              <a:spcAft>
                <a:spcPts val="0"/>
              </a:spcAft>
              <a:buClr>
                <a:schemeClr val="dk1"/>
              </a:buClr>
              <a:buSzPts val="1800"/>
              <a:buNone/>
              <a:defRPr sz="1800">
                <a:solidFill>
                  <a:schemeClr val="dk1"/>
                </a:solidFill>
              </a:defRPr>
            </a:lvl5pPr>
            <a:lvl6pPr lvl="5" algn="ctr" rtl="0">
              <a:spcBef>
                <a:spcPts val="0"/>
              </a:spcBef>
              <a:spcAft>
                <a:spcPts val="0"/>
              </a:spcAft>
              <a:buClr>
                <a:schemeClr val="dk1"/>
              </a:buClr>
              <a:buSzPts val="1800"/>
              <a:buNone/>
              <a:defRPr sz="1800">
                <a:solidFill>
                  <a:schemeClr val="dk1"/>
                </a:solidFill>
              </a:defRPr>
            </a:lvl6pPr>
            <a:lvl7pPr lvl="6" algn="ctr" rtl="0">
              <a:spcBef>
                <a:spcPts val="0"/>
              </a:spcBef>
              <a:spcAft>
                <a:spcPts val="0"/>
              </a:spcAft>
              <a:buClr>
                <a:schemeClr val="dk1"/>
              </a:buClr>
              <a:buSzPts val="1800"/>
              <a:buNone/>
              <a:defRPr sz="1800">
                <a:solidFill>
                  <a:schemeClr val="dk1"/>
                </a:solidFill>
              </a:defRPr>
            </a:lvl7pPr>
            <a:lvl8pPr lvl="7" algn="ctr" rtl="0">
              <a:spcBef>
                <a:spcPts val="0"/>
              </a:spcBef>
              <a:spcAft>
                <a:spcPts val="0"/>
              </a:spcAft>
              <a:buClr>
                <a:schemeClr val="dk1"/>
              </a:buClr>
              <a:buSzPts val="1800"/>
              <a:buNone/>
              <a:defRPr sz="1800">
                <a:solidFill>
                  <a:schemeClr val="dk1"/>
                </a:solidFill>
              </a:defRPr>
            </a:lvl8pPr>
            <a:lvl9pPr lvl="8" algn="ctr" rtl="0">
              <a:spcBef>
                <a:spcPts val="0"/>
              </a:spcBef>
              <a:spcAft>
                <a:spcPts val="0"/>
              </a:spcAft>
              <a:buClr>
                <a:schemeClr val="dk1"/>
              </a:buClr>
              <a:buSzPts val="1800"/>
              <a:buNone/>
              <a:defRPr sz="1800">
                <a:solidFill>
                  <a:schemeClr val="dk1"/>
                </a:solidFill>
              </a:defRPr>
            </a:lvl9pPr>
          </a:lstStyle>
          <a:p>
            <a:endParaRPr/>
          </a:p>
        </p:txBody>
      </p:sp>
      <p:sp>
        <p:nvSpPr>
          <p:cNvPr id="97" name="Google Shape;97;p18"/>
          <p:cNvSpPr txBox="1">
            <a:spLocks noGrp="1"/>
          </p:cNvSpPr>
          <p:nvPr>
            <p:ph type="subTitle" idx="6"/>
          </p:nvPr>
        </p:nvSpPr>
        <p:spPr>
          <a:xfrm>
            <a:off x="5677146" y="1166911"/>
            <a:ext cx="2732700" cy="20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endParaRPr/>
          </a:p>
        </p:txBody>
      </p:sp>
      <p:sp>
        <p:nvSpPr>
          <p:cNvPr id="98" name="Google Shape;98;p18"/>
          <p:cNvSpPr txBox="1">
            <a:spLocks noGrp="1"/>
          </p:cNvSpPr>
          <p:nvPr>
            <p:ph type="title" idx="7"/>
          </p:nvPr>
        </p:nvSpPr>
        <p:spPr>
          <a:xfrm>
            <a:off x="6063846" y="3478125"/>
            <a:ext cx="1959300" cy="333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1800">
                <a:solidFill>
                  <a:schemeClr val="dk1"/>
                </a:solidFill>
              </a:defRPr>
            </a:lvl1pPr>
            <a:lvl2pPr lvl="1" algn="ctr" rtl="0">
              <a:spcBef>
                <a:spcPts val="0"/>
              </a:spcBef>
              <a:spcAft>
                <a:spcPts val="0"/>
              </a:spcAft>
              <a:buClr>
                <a:schemeClr val="dk1"/>
              </a:buClr>
              <a:buSzPts val="1800"/>
              <a:buNone/>
              <a:defRPr sz="1800">
                <a:solidFill>
                  <a:schemeClr val="dk1"/>
                </a:solidFill>
              </a:defRPr>
            </a:lvl2pPr>
            <a:lvl3pPr lvl="2" algn="ctr" rtl="0">
              <a:spcBef>
                <a:spcPts val="0"/>
              </a:spcBef>
              <a:spcAft>
                <a:spcPts val="0"/>
              </a:spcAft>
              <a:buClr>
                <a:schemeClr val="dk1"/>
              </a:buClr>
              <a:buSzPts val="1800"/>
              <a:buNone/>
              <a:defRPr sz="1800">
                <a:solidFill>
                  <a:schemeClr val="dk1"/>
                </a:solidFill>
              </a:defRPr>
            </a:lvl3pPr>
            <a:lvl4pPr lvl="3" algn="ctr" rtl="0">
              <a:spcBef>
                <a:spcPts val="0"/>
              </a:spcBef>
              <a:spcAft>
                <a:spcPts val="0"/>
              </a:spcAft>
              <a:buClr>
                <a:schemeClr val="dk1"/>
              </a:buClr>
              <a:buSzPts val="1800"/>
              <a:buNone/>
              <a:defRPr sz="1800">
                <a:solidFill>
                  <a:schemeClr val="dk1"/>
                </a:solidFill>
              </a:defRPr>
            </a:lvl4pPr>
            <a:lvl5pPr lvl="4" algn="ctr" rtl="0">
              <a:spcBef>
                <a:spcPts val="0"/>
              </a:spcBef>
              <a:spcAft>
                <a:spcPts val="0"/>
              </a:spcAft>
              <a:buClr>
                <a:schemeClr val="dk1"/>
              </a:buClr>
              <a:buSzPts val="1800"/>
              <a:buNone/>
              <a:defRPr sz="1800">
                <a:solidFill>
                  <a:schemeClr val="dk1"/>
                </a:solidFill>
              </a:defRPr>
            </a:lvl5pPr>
            <a:lvl6pPr lvl="5" algn="ctr" rtl="0">
              <a:spcBef>
                <a:spcPts val="0"/>
              </a:spcBef>
              <a:spcAft>
                <a:spcPts val="0"/>
              </a:spcAft>
              <a:buClr>
                <a:schemeClr val="dk1"/>
              </a:buClr>
              <a:buSzPts val="1800"/>
              <a:buNone/>
              <a:defRPr sz="1800">
                <a:solidFill>
                  <a:schemeClr val="dk1"/>
                </a:solidFill>
              </a:defRPr>
            </a:lvl6pPr>
            <a:lvl7pPr lvl="6" algn="ctr" rtl="0">
              <a:spcBef>
                <a:spcPts val="0"/>
              </a:spcBef>
              <a:spcAft>
                <a:spcPts val="0"/>
              </a:spcAft>
              <a:buClr>
                <a:schemeClr val="dk1"/>
              </a:buClr>
              <a:buSzPts val="1800"/>
              <a:buNone/>
              <a:defRPr sz="1800">
                <a:solidFill>
                  <a:schemeClr val="dk1"/>
                </a:solidFill>
              </a:defRPr>
            </a:lvl7pPr>
            <a:lvl8pPr lvl="7" algn="ctr" rtl="0">
              <a:spcBef>
                <a:spcPts val="0"/>
              </a:spcBef>
              <a:spcAft>
                <a:spcPts val="0"/>
              </a:spcAft>
              <a:buClr>
                <a:schemeClr val="dk1"/>
              </a:buClr>
              <a:buSzPts val="1800"/>
              <a:buNone/>
              <a:defRPr sz="1800">
                <a:solidFill>
                  <a:schemeClr val="dk1"/>
                </a:solidFill>
              </a:defRPr>
            </a:lvl8pPr>
            <a:lvl9pPr lvl="8" algn="ctr" rtl="0">
              <a:spcBef>
                <a:spcPts val="0"/>
              </a:spcBef>
              <a:spcAft>
                <a:spcPts val="0"/>
              </a:spcAft>
              <a:buClr>
                <a:schemeClr val="dk1"/>
              </a:buClr>
              <a:buSzPts val="1800"/>
              <a:buNone/>
              <a:defRPr sz="1800">
                <a:solidFill>
                  <a:schemeClr val="dk1"/>
                </a:solidFill>
              </a:defRPr>
            </a:lvl9pPr>
          </a:lstStyle>
          <a:p>
            <a:endParaRPr/>
          </a:p>
        </p:txBody>
      </p:sp>
      <p:sp>
        <p:nvSpPr>
          <p:cNvPr id="99" name="Google Shape;99;p18"/>
          <p:cNvSpPr txBox="1">
            <a:spLocks noGrp="1"/>
          </p:cNvSpPr>
          <p:nvPr>
            <p:ph type="subTitle" idx="8"/>
          </p:nvPr>
        </p:nvSpPr>
        <p:spPr>
          <a:xfrm>
            <a:off x="5677146" y="3751902"/>
            <a:ext cx="2732700" cy="20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endParaRPr/>
          </a:p>
        </p:txBody>
      </p:sp>
    </p:spTree>
    <p:extLst>
      <p:ext uri="{BB962C8B-B14F-4D97-AF65-F5344CB8AC3E}">
        <p14:creationId xmlns:p14="http://schemas.microsoft.com/office/powerpoint/2010/main" val="26749690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no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39500"/>
            <a:ext cx="7717500" cy="11328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hlink"/>
              </a:buClr>
              <a:buSzPts val="2700"/>
              <a:buFont typeface="Julius Sans One"/>
              <a:buNone/>
              <a:defRPr sz="2700">
                <a:solidFill>
                  <a:schemeClr val="hlink"/>
                </a:solidFill>
                <a:latin typeface="Julius Sans One"/>
                <a:ea typeface="Julius Sans One"/>
                <a:cs typeface="Julius Sans One"/>
                <a:sym typeface="Julius Sans One"/>
              </a:defRPr>
            </a:lvl1pPr>
            <a:lvl2pPr lvl="1">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2pPr>
            <a:lvl3pPr lvl="2">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3pPr>
            <a:lvl4pPr lvl="3">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4pPr>
            <a:lvl5pPr lvl="4">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5pPr>
            <a:lvl6pPr lvl="5">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6pPr>
            <a:lvl7pPr lvl="6">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7pPr>
            <a:lvl8pPr lvl="7">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8pPr>
            <a:lvl9pPr lvl="8">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9pPr>
          </a:lstStyle>
          <a:p>
            <a:endParaRPr/>
          </a:p>
        </p:txBody>
      </p:sp>
      <p:sp>
        <p:nvSpPr>
          <p:cNvPr id="7" name="Google Shape;7;p1"/>
          <p:cNvSpPr txBox="1">
            <a:spLocks noGrp="1"/>
          </p:cNvSpPr>
          <p:nvPr>
            <p:ph type="body" idx="1"/>
          </p:nvPr>
        </p:nvSpPr>
        <p:spPr>
          <a:xfrm>
            <a:off x="713225" y="1152475"/>
            <a:ext cx="7717500" cy="34515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1pPr>
            <a:lvl2pPr marL="914400" lvl="1"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2pPr>
            <a:lvl3pPr marL="1371600" lvl="2"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3pPr>
            <a:lvl4pPr marL="1828800" lvl="3"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4pPr>
            <a:lvl5pPr marL="2286000" lvl="4"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5pPr>
            <a:lvl6pPr marL="2743200" lvl="5"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6pPr>
            <a:lvl7pPr marL="3200400" lvl="6"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7pPr>
            <a:lvl8pPr marL="3657600" lvl="7"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8pPr>
            <a:lvl9pPr marL="4114800" lvl="8" indent="-317500">
              <a:lnSpc>
                <a:spcPct val="115000"/>
              </a:lnSpc>
              <a:spcBef>
                <a:spcPts val="1600"/>
              </a:spcBef>
              <a:spcAft>
                <a:spcPts val="1600"/>
              </a:spcAft>
              <a:buClr>
                <a:schemeClr val="hlink"/>
              </a:buClr>
              <a:buSzPts val="1400"/>
              <a:buFont typeface="Questrial"/>
              <a:buChar char="■"/>
              <a:defRPr>
                <a:solidFill>
                  <a:schemeClr val="hlink"/>
                </a:solidFill>
                <a:latin typeface="Questrial"/>
                <a:ea typeface="Questrial"/>
                <a:cs typeface="Questrial"/>
                <a:sym typeface="Quest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4" r:id="rId2"/>
    <p:sldLayoutId id="2147483678" r:id="rId3"/>
    <p:sldLayoutId id="2147483679" r:id="rId4"/>
    <p:sldLayoutId id="2147483680"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3"/>
          <p:cNvSpPr txBox="1">
            <a:spLocks noGrp="1"/>
          </p:cNvSpPr>
          <p:nvPr>
            <p:ph type="ctrTitle"/>
          </p:nvPr>
        </p:nvSpPr>
        <p:spPr>
          <a:xfrm>
            <a:off x="3805750" y="2198675"/>
            <a:ext cx="4322700" cy="1508400"/>
          </a:xfrm>
          <a:prstGeom prst="rect">
            <a:avLst/>
          </a:prstGeom>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he-IL" sz="4000" dirty="0">
                <a:latin typeface="David" panose="020E0502060401010101" pitchFamily="34" charset="-79"/>
                <a:cs typeface="David" panose="020E0502060401010101" pitchFamily="34" charset="-79"/>
              </a:rPr>
              <a:t>מבוא לפילוסופיה של הדת</a:t>
            </a:r>
            <a:endParaRPr sz="4000" dirty="0">
              <a:solidFill>
                <a:schemeClr val="lt1"/>
              </a:solidFill>
              <a:latin typeface="David" panose="020E0502060401010101" pitchFamily="34" charset="-79"/>
              <a:cs typeface="David" panose="020E0502060401010101" pitchFamily="34" charset="-79"/>
            </a:endParaRPr>
          </a:p>
        </p:txBody>
      </p:sp>
      <p:sp>
        <p:nvSpPr>
          <p:cNvPr id="195" name="Google Shape;195;p33"/>
          <p:cNvSpPr txBox="1">
            <a:spLocks noGrp="1"/>
          </p:cNvSpPr>
          <p:nvPr>
            <p:ph type="subTitle" idx="1"/>
          </p:nvPr>
        </p:nvSpPr>
        <p:spPr>
          <a:xfrm>
            <a:off x="4086573" y="4095865"/>
            <a:ext cx="3829200" cy="248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he-IL" dirty="0">
                <a:latin typeface="David" panose="020E0502060401010101" pitchFamily="34" charset="-79"/>
                <a:ea typeface="Didact Gothic"/>
                <a:cs typeface="David" panose="020E0502060401010101" pitchFamily="34" charset="-79"/>
                <a:sym typeface="Didact Gothic"/>
              </a:rPr>
              <a:t>שיעור 4 – הראיה מן המוסר והראיה מן החוויה הדתית</a:t>
            </a:r>
            <a:endParaRPr lang="en-US" dirty="0">
              <a:latin typeface="David" panose="020E0502060401010101" pitchFamily="34" charset="-79"/>
              <a:ea typeface="Didact Gothic"/>
              <a:cs typeface="David" panose="020E0502060401010101" pitchFamily="34" charset="-79"/>
              <a:sym typeface="Didact Gothic"/>
            </a:endParaRPr>
          </a:p>
          <a:p>
            <a:pPr marL="0" lvl="0" indent="0" algn="ctr" rtl="0">
              <a:spcBef>
                <a:spcPts val="0"/>
              </a:spcBef>
              <a:spcAft>
                <a:spcPts val="0"/>
              </a:spcAft>
              <a:buNone/>
            </a:pPr>
            <a:endParaRPr dirty="0">
              <a:solidFill>
                <a:schemeClr val="lt1"/>
              </a:solidFill>
              <a:latin typeface="David" panose="020E0502060401010101" pitchFamily="34" charset="-79"/>
              <a:ea typeface="Didact Gothic"/>
              <a:cs typeface="David" panose="020E0502060401010101" pitchFamily="34" charset="-79"/>
              <a:sym typeface="Didact Gothic"/>
            </a:endParaRPr>
          </a:p>
        </p:txBody>
      </p:sp>
      <p:cxnSp>
        <p:nvCxnSpPr>
          <p:cNvPr id="196" name="Google Shape;196;p33"/>
          <p:cNvCxnSpPr/>
          <p:nvPr/>
        </p:nvCxnSpPr>
        <p:spPr>
          <a:xfrm>
            <a:off x="5677623" y="3849332"/>
            <a:ext cx="647100" cy="0"/>
          </a:xfrm>
          <a:prstGeom prst="straightConnector1">
            <a:avLst/>
          </a:prstGeom>
          <a:noFill/>
          <a:ln w="19050" cap="flat" cmpd="sng">
            <a:solidFill>
              <a:schemeClr val="lt1"/>
            </a:solidFill>
            <a:prstDash val="solid"/>
            <a:round/>
            <a:headEnd type="none" w="med" len="med"/>
            <a:tailEnd type="none" w="med" len="med"/>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F2744C6-5A9A-D309-D8F9-14310AC1E912}"/>
              </a:ext>
            </a:extLst>
          </p:cNvPr>
          <p:cNvSpPr>
            <a:spLocks noGrp="1"/>
          </p:cNvSpPr>
          <p:nvPr>
            <p:ph type="title"/>
          </p:nvPr>
        </p:nvSpPr>
        <p:spPr>
          <a:xfrm>
            <a:off x="497293" y="1103700"/>
            <a:ext cx="8332800" cy="2936100"/>
          </a:xfrm>
        </p:spPr>
        <p:txBody>
          <a:bodyPr/>
          <a:lstStyle/>
          <a:p>
            <a:pPr rtl="1"/>
            <a:r>
              <a:rPr lang="he-IL" dirty="0">
                <a:latin typeface="David" panose="020E0502060401010101" pitchFamily="34" charset="-79"/>
                <a:cs typeface="David" panose="020E0502060401010101" pitchFamily="34" charset="-79"/>
              </a:rPr>
              <a:t>חלק א' </a:t>
            </a:r>
            <a:br>
              <a:rPr lang="he-IL" dirty="0">
                <a:latin typeface="David" panose="020E0502060401010101" pitchFamily="34" charset="-79"/>
                <a:cs typeface="David" panose="020E0502060401010101" pitchFamily="34" charset="-79"/>
              </a:rPr>
            </a:br>
            <a:r>
              <a:rPr lang="he-IL" dirty="0">
                <a:latin typeface="David" panose="020E0502060401010101" pitchFamily="34" charset="-79"/>
                <a:cs typeface="David" panose="020E0502060401010101" pitchFamily="34" charset="-79"/>
              </a:rPr>
              <a:t>הראיה מן המוסר</a:t>
            </a:r>
            <a:endParaRPr lang="en-IL"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43688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16" name="תיבת טקסט 15">
            <a:extLst>
              <a:ext uri="{FF2B5EF4-FFF2-40B4-BE49-F238E27FC236}">
                <a16:creationId xmlns:a16="http://schemas.microsoft.com/office/drawing/2014/main" id="{2D802842-A5F2-48F1-8D32-57849377023E}"/>
              </a:ext>
            </a:extLst>
          </p:cNvPr>
          <p:cNvSpPr txBox="1"/>
          <p:nvPr/>
        </p:nvSpPr>
        <p:spPr>
          <a:xfrm>
            <a:off x="5588266" y="4508122"/>
            <a:ext cx="2568546" cy="307777"/>
          </a:xfrm>
          <a:prstGeom prst="rect">
            <a:avLst/>
          </a:prstGeom>
          <a:noFill/>
        </p:spPr>
        <p:txBody>
          <a:bodyPr wrap="square" rtlCol="0">
            <a:spAutoFit/>
          </a:bodyPr>
          <a:lstStyle/>
          <a:p>
            <a:pPr algn="ctr" rtl="1"/>
            <a:r>
              <a:rPr lang="he-IL" dirty="0" err="1">
                <a:solidFill>
                  <a:schemeClr val="accent6"/>
                </a:solidFill>
                <a:latin typeface="David" panose="020E0502060401010101" pitchFamily="34" charset="-79"/>
                <a:cs typeface="David" panose="020E0502060401010101" pitchFamily="34" charset="-79"/>
              </a:rPr>
              <a:t>פיודור</a:t>
            </a:r>
            <a:r>
              <a:rPr lang="he-IL" dirty="0">
                <a:solidFill>
                  <a:schemeClr val="accent6"/>
                </a:solidFill>
                <a:latin typeface="David" panose="020E0502060401010101" pitchFamily="34" charset="-79"/>
                <a:cs typeface="David" panose="020E0502060401010101" pitchFamily="34" charset="-79"/>
              </a:rPr>
              <a:t> </a:t>
            </a:r>
            <a:r>
              <a:rPr lang="he-IL" dirty="0" err="1">
                <a:solidFill>
                  <a:schemeClr val="accent6"/>
                </a:solidFill>
                <a:latin typeface="David" panose="020E0502060401010101" pitchFamily="34" charset="-79"/>
                <a:cs typeface="David" panose="020E0502060401010101" pitchFamily="34" charset="-79"/>
              </a:rPr>
              <a:t>דוסטייבסקי</a:t>
            </a:r>
            <a:r>
              <a:rPr lang="he-IL" dirty="0">
                <a:solidFill>
                  <a:schemeClr val="accent6"/>
                </a:solidFill>
                <a:latin typeface="David" panose="020E0502060401010101" pitchFamily="34" charset="-79"/>
                <a:cs typeface="David" panose="020E0502060401010101" pitchFamily="34" charset="-79"/>
              </a:rPr>
              <a:t> (1821-1881)</a:t>
            </a:r>
            <a:endParaRPr lang="en-US" dirty="0">
              <a:solidFill>
                <a:schemeClr val="accent6"/>
              </a:solidFill>
              <a:latin typeface="David" panose="020E0502060401010101" pitchFamily="34" charset="-79"/>
              <a:cs typeface="David" panose="020E0502060401010101" pitchFamily="34" charset="-79"/>
            </a:endParaRPr>
          </a:p>
        </p:txBody>
      </p:sp>
      <p:pic>
        <p:nvPicPr>
          <p:cNvPr id="7" name="Picture 6">
            <a:extLst>
              <a:ext uri="{FF2B5EF4-FFF2-40B4-BE49-F238E27FC236}">
                <a16:creationId xmlns:a16="http://schemas.microsoft.com/office/drawing/2014/main" id="{10293114-37E1-43B8-9453-9FE0EE4998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8307" y="903318"/>
            <a:ext cx="2888465" cy="3604804"/>
          </a:xfrm>
          <a:prstGeom prst="rect">
            <a:avLst/>
          </a:prstGeom>
          <a:noFill/>
          <a:extLst>
            <a:ext uri="{909E8E84-426E-40DD-AFC4-6F175D3DCCD1}">
              <a14:hiddenFill xmlns:a14="http://schemas.microsoft.com/office/drawing/2010/main">
                <a:solidFill>
                  <a:srgbClr val="FFFFFF"/>
                </a:solidFill>
              </a14:hiddenFill>
            </a:ext>
          </a:extLst>
        </p:spPr>
      </p:pic>
      <p:sp>
        <p:nvSpPr>
          <p:cNvPr id="10" name="Google Shape;1458;p42">
            <a:extLst>
              <a:ext uri="{FF2B5EF4-FFF2-40B4-BE49-F238E27FC236}">
                <a16:creationId xmlns:a16="http://schemas.microsoft.com/office/drawing/2014/main" id="{C2C3DF44-176D-4AEB-98B6-0D11A4578398}"/>
              </a:ext>
            </a:extLst>
          </p:cNvPr>
          <p:cNvSpPr txBox="1">
            <a:spLocks noGrp="1"/>
          </p:cNvSpPr>
          <p:nvPr>
            <p:ph type="title"/>
          </p:nvPr>
        </p:nvSpPr>
        <p:spPr>
          <a:xfrm>
            <a:off x="294251" y="1426149"/>
            <a:ext cx="4454700" cy="1111800"/>
          </a:xfrm>
          <a:prstGeom prst="rect">
            <a:avLst/>
          </a:prstGeom>
        </p:spPr>
        <p:txBody>
          <a:bodyPr spcFirstLastPara="1" wrap="square" lIns="91425" tIns="91425" rIns="91425" bIns="91425" anchor="b" anchorCtr="0">
            <a:noAutofit/>
          </a:bodyPr>
          <a:lstStyle/>
          <a:p>
            <a:pPr marL="0" lvl="0" indent="0" algn="ctr" rtl="1">
              <a:spcBef>
                <a:spcPts val="0"/>
              </a:spcBef>
              <a:spcAft>
                <a:spcPts val="0"/>
              </a:spcAft>
              <a:buNone/>
            </a:pPr>
            <a:r>
              <a:rPr lang="he-IL" dirty="0">
                <a:solidFill>
                  <a:schemeClr val="tx1"/>
                </a:solidFill>
                <a:latin typeface="David" panose="020E0502060401010101" pitchFamily="34" charset="-79"/>
                <a:cs typeface="David" panose="020E0502060401010101" pitchFamily="34" charset="-79"/>
              </a:rPr>
              <a:t>דוסטוייבסקי: ''אם אין אלוהים </a:t>
            </a:r>
            <a:r>
              <a:rPr lang="he-IL" dirty="0" err="1">
                <a:solidFill>
                  <a:schemeClr val="tx1"/>
                </a:solidFill>
                <a:latin typeface="David" panose="020E0502060401010101" pitchFamily="34" charset="-79"/>
                <a:cs typeface="David" panose="020E0502060401010101" pitchFamily="34" charset="-79"/>
              </a:rPr>
              <a:t>הכל</a:t>
            </a:r>
            <a:r>
              <a:rPr lang="he-IL" dirty="0">
                <a:solidFill>
                  <a:schemeClr val="tx1"/>
                </a:solidFill>
                <a:latin typeface="David" panose="020E0502060401010101" pitchFamily="34" charset="-79"/>
                <a:cs typeface="David" panose="020E0502060401010101" pitchFamily="34" charset="-79"/>
              </a:rPr>
              <a:t> מותר''</a:t>
            </a:r>
            <a:endParaRPr dirty="0">
              <a:solidFill>
                <a:schemeClr val="tx1"/>
              </a:solidFill>
              <a:latin typeface="David" panose="020E0502060401010101" pitchFamily="34" charset="-79"/>
              <a:cs typeface="David" panose="020E0502060401010101" pitchFamily="34" charset="-79"/>
            </a:endParaRPr>
          </a:p>
        </p:txBody>
      </p:sp>
      <p:sp>
        <p:nvSpPr>
          <p:cNvPr id="11" name="Google Shape;1458;p42">
            <a:extLst>
              <a:ext uri="{FF2B5EF4-FFF2-40B4-BE49-F238E27FC236}">
                <a16:creationId xmlns:a16="http://schemas.microsoft.com/office/drawing/2014/main" id="{9AD43AB7-2DF4-4CBC-B4A6-B347EEFE1C95}"/>
              </a:ext>
            </a:extLst>
          </p:cNvPr>
          <p:cNvSpPr txBox="1">
            <a:spLocks/>
          </p:cNvSpPr>
          <p:nvPr/>
        </p:nvSpPr>
        <p:spPr>
          <a:xfrm>
            <a:off x="0" y="2149820"/>
            <a:ext cx="4685262" cy="11118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434343"/>
              </a:buClr>
              <a:buSzPts val="12000"/>
              <a:buFont typeface="Staatliches"/>
              <a:buNone/>
              <a:defRPr sz="3600" b="0" i="0" u="none" strike="noStrike" cap="none">
                <a:solidFill>
                  <a:srgbClr val="434343"/>
                </a:solidFill>
                <a:latin typeface="Staatliches"/>
                <a:ea typeface="Staatliches"/>
                <a:cs typeface="Staatliches"/>
                <a:sym typeface="Staatliches"/>
              </a:defRPr>
            </a:lvl1pPr>
            <a:lvl2pPr marR="0" lvl="1"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2pPr>
            <a:lvl3pPr marR="0" lvl="2"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3pPr>
            <a:lvl4pPr marR="0" lvl="3"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4pPr>
            <a:lvl5pPr marR="0" lvl="4"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5pPr>
            <a:lvl6pPr marR="0" lvl="5"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6pPr>
            <a:lvl7pPr marR="0" lvl="6"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7pPr>
            <a:lvl8pPr marR="0" lvl="7"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8pPr>
            <a:lvl9pPr marR="0" lvl="8"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9pPr>
          </a:lstStyle>
          <a:p>
            <a:pPr rtl="1"/>
            <a:r>
              <a:rPr lang="he-IL" sz="2400" dirty="0">
                <a:solidFill>
                  <a:schemeClr val="tx1"/>
                </a:solidFill>
                <a:latin typeface="David" panose="020E0502060401010101" pitchFamily="34" charset="-79"/>
                <a:cs typeface="David" panose="020E0502060401010101" pitchFamily="34" charset="-79"/>
              </a:rPr>
              <a:t>כלומר: אם לא </a:t>
            </a:r>
            <a:r>
              <a:rPr lang="he-IL" sz="2400" dirty="0" err="1">
                <a:solidFill>
                  <a:schemeClr val="tx1"/>
                </a:solidFill>
                <a:latin typeface="David" panose="020E0502060401010101" pitchFamily="34" charset="-79"/>
                <a:cs typeface="David" panose="020E0502060401010101" pitchFamily="34" charset="-79"/>
              </a:rPr>
              <a:t>הכל</a:t>
            </a:r>
            <a:r>
              <a:rPr lang="he-IL" sz="2400" dirty="0">
                <a:solidFill>
                  <a:schemeClr val="tx1"/>
                </a:solidFill>
                <a:latin typeface="David" panose="020E0502060401010101" pitchFamily="34" charset="-79"/>
                <a:cs typeface="David" panose="020E0502060401010101" pitchFamily="34" charset="-79"/>
              </a:rPr>
              <a:t> מותר אז יש אלוהים</a:t>
            </a:r>
          </a:p>
        </p:txBody>
      </p:sp>
      <p:sp>
        <p:nvSpPr>
          <p:cNvPr id="14" name="Google Shape;999;p35">
            <a:extLst>
              <a:ext uri="{FF2B5EF4-FFF2-40B4-BE49-F238E27FC236}">
                <a16:creationId xmlns:a16="http://schemas.microsoft.com/office/drawing/2014/main" id="{0797353F-0E63-4B18-ACFF-5F5EB8AEF4DF}"/>
              </a:ext>
            </a:extLst>
          </p:cNvPr>
          <p:cNvSpPr txBox="1">
            <a:spLocks/>
          </p:cNvSpPr>
          <p:nvPr/>
        </p:nvSpPr>
        <p:spPr>
          <a:xfrm>
            <a:off x="827228" y="3597162"/>
            <a:ext cx="3242366" cy="106484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434343"/>
              </a:buClr>
              <a:buSzPts val="12000"/>
              <a:buFont typeface="Staatliches"/>
              <a:buNone/>
              <a:defRPr sz="3600" b="0" i="0" u="none" strike="noStrike" cap="none">
                <a:solidFill>
                  <a:srgbClr val="434343"/>
                </a:solidFill>
                <a:latin typeface="Staatliches"/>
                <a:ea typeface="Staatliches"/>
                <a:cs typeface="Staatliches"/>
                <a:sym typeface="Staatliches"/>
              </a:defRPr>
            </a:lvl1pPr>
            <a:lvl2pPr marR="0" lvl="1"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2pPr>
            <a:lvl3pPr marR="0" lvl="2"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3pPr>
            <a:lvl4pPr marR="0" lvl="3"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4pPr>
            <a:lvl5pPr marR="0" lvl="4"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5pPr>
            <a:lvl6pPr marR="0" lvl="5"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6pPr>
            <a:lvl7pPr marR="0" lvl="6"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7pPr>
            <a:lvl8pPr marR="0" lvl="7"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8pPr>
            <a:lvl9pPr marR="0" lvl="8" algn="ctr" rtl="0">
              <a:lnSpc>
                <a:spcPct val="100000"/>
              </a:lnSpc>
              <a:spcBef>
                <a:spcPts val="0"/>
              </a:spcBef>
              <a:spcAft>
                <a:spcPts val="0"/>
              </a:spcAft>
              <a:buClr>
                <a:srgbClr val="434343"/>
              </a:buClr>
              <a:buSzPts val="12000"/>
              <a:buFont typeface="Staatliches"/>
              <a:buNone/>
              <a:defRPr sz="12000" b="0" i="0" u="none" strike="noStrike" cap="none">
                <a:solidFill>
                  <a:srgbClr val="434343"/>
                </a:solidFill>
                <a:latin typeface="Staatliches"/>
                <a:ea typeface="Staatliches"/>
                <a:cs typeface="Staatliches"/>
                <a:sym typeface="Staatliches"/>
              </a:defRPr>
            </a:lvl9pPr>
          </a:lstStyle>
          <a:p>
            <a:pPr rtl="1"/>
            <a:r>
              <a:rPr lang="he-IL" sz="4400" dirty="0">
                <a:latin typeface="David" panose="020E0502060401010101" pitchFamily="34" charset="-79"/>
                <a:cs typeface="David" panose="020E0502060401010101" pitchFamily="34" charset="-79"/>
              </a:rPr>
              <a:t>אבל למה לקבל את זה?</a:t>
            </a:r>
          </a:p>
        </p:txBody>
      </p:sp>
      <p:sp>
        <p:nvSpPr>
          <p:cNvPr id="8" name="Google Shape;348;p29">
            <a:extLst>
              <a:ext uri="{FF2B5EF4-FFF2-40B4-BE49-F238E27FC236}">
                <a16:creationId xmlns:a16="http://schemas.microsoft.com/office/drawing/2014/main" id="{26E19D12-BB59-48A4-8827-205AE8A60D22}"/>
              </a:ext>
            </a:extLst>
          </p:cNvPr>
          <p:cNvSpPr txBox="1">
            <a:spLocks/>
          </p:cNvSpPr>
          <p:nvPr/>
        </p:nvSpPr>
        <p:spPr>
          <a:xfrm>
            <a:off x="4855059" y="-420954"/>
            <a:ext cx="4122900" cy="11412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434343"/>
              </a:buClr>
              <a:buSzPts val="3000"/>
              <a:buFont typeface="Staatliches"/>
              <a:buNone/>
              <a:defRPr sz="2400" b="0" i="0" u="none" strike="noStrike" cap="none">
                <a:solidFill>
                  <a:srgbClr val="434343"/>
                </a:solidFill>
                <a:latin typeface="Staatliches"/>
                <a:ea typeface="Staatliches"/>
                <a:cs typeface="Staatliches"/>
                <a:sym typeface="Staatliches"/>
              </a:defRPr>
            </a:lvl1pPr>
            <a:lvl2pPr marR="0" lvl="1"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2pPr>
            <a:lvl3pPr marR="0" lvl="2"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3pPr>
            <a:lvl4pPr marR="0" lvl="3"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4pPr>
            <a:lvl5pPr marR="0" lvl="4"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5pPr>
            <a:lvl6pPr marR="0" lvl="5"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6pPr>
            <a:lvl7pPr marR="0" lvl="6"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7pPr>
            <a:lvl8pPr marR="0" lvl="7"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8pPr>
            <a:lvl9pPr marR="0" lvl="8"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9pPr>
          </a:lstStyle>
          <a:p>
            <a:pPr algn="ctr"/>
            <a:r>
              <a:rPr lang="he-IL" dirty="0">
                <a:solidFill>
                  <a:schemeClr val="accent6"/>
                </a:solidFill>
                <a:latin typeface="David" panose="020E0502060401010101" pitchFamily="34" charset="-79"/>
                <a:cs typeface="David" panose="020E0502060401010101" pitchFamily="34" charset="-79"/>
              </a:rPr>
              <a:t>הראיה מן המוסר</a:t>
            </a:r>
          </a:p>
        </p:txBody>
      </p:sp>
    </p:spTree>
    <p:extLst>
      <p:ext uri="{BB962C8B-B14F-4D97-AF65-F5344CB8AC3E}">
        <p14:creationId xmlns:p14="http://schemas.microsoft.com/office/powerpoint/2010/main" val="3490743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9E69221-654A-89C5-815D-CB5AD8BCFE8D}"/>
              </a:ext>
            </a:extLst>
          </p:cNvPr>
          <p:cNvSpPr>
            <a:spLocks noGrp="1"/>
          </p:cNvSpPr>
          <p:nvPr>
            <p:ph type="ctrTitle"/>
          </p:nvPr>
        </p:nvSpPr>
        <p:spPr>
          <a:xfrm>
            <a:off x="3859090" y="1505255"/>
            <a:ext cx="4322700" cy="1508400"/>
          </a:xfrm>
        </p:spPr>
        <p:txBody>
          <a:bodyPr/>
          <a:lstStyle/>
          <a:p>
            <a:r>
              <a:rPr lang="he-IL" dirty="0">
                <a:latin typeface="David" panose="020E0502060401010101" pitchFamily="34" charset="-79"/>
                <a:cs typeface="David" panose="020E0502060401010101" pitchFamily="34" charset="-79"/>
              </a:rPr>
              <a:t>הטיעון </a:t>
            </a:r>
            <a:endParaRPr lang="en-IL" dirty="0">
              <a:latin typeface="David" panose="020E0502060401010101" pitchFamily="34" charset="-79"/>
              <a:cs typeface="David" panose="020E0502060401010101" pitchFamily="34" charset="-79"/>
            </a:endParaRPr>
          </a:p>
        </p:txBody>
      </p:sp>
      <p:sp>
        <p:nvSpPr>
          <p:cNvPr id="3" name="כותרת משנה 2">
            <a:extLst>
              <a:ext uri="{FF2B5EF4-FFF2-40B4-BE49-F238E27FC236}">
                <a16:creationId xmlns:a16="http://schemas.microsoft.com/office/drawing/2014/main" id="{932218FF-9FCB-39BF-7E38-30ADC0AFDD32}"/>
              </a:ext>
            </a:extLst>
          </p:cNvPr>
          <p:cNvSpPr>
            <a:spLocks noGrp="1"/>
          </p:cNvSpPr>
          <p:nvPr>
            <p:ph type="subTitle" idx="1"/>
          </p:nvPr>
        </p:nvSpPr>
        <p:spPr>
          <a:xfrm>
            <a:off x="4572000" y="2889454"/>
            <a:ext cx="3829200" cy="874825"/>
          </a:xfrm>
        </p:spPr>
        <p:txBody>
          <a:bodyPr/>
          <a:lstStyle/>
          <a:p>
            <a:pPr rtl="1"/>
            <a:r>
              <a:rPr lang="he-IL" dirty="0">
                <a:latin typeface="David" panose="020E0502060401010101" pitchFamily="34" charset="-79"/>
                <a:cs typeface="David" panose="020E0502060401010101" pitchFamily="34" charset="-79"/>
              </a:rPr>
              <a:t>1.	ריאליזם מוסרי (כלומר – ישנן עובדות מוסריות).</a:t>
            </a:r>
          </a:p>
          <a:p>
            <a:pPr rtl="1"/>
            <a:r>
              <a:rPr lang="he-IL" dirty="0">
                <a:latin typeface="David" panose="020E0502060401010101" pitchFamily="34" charset="-79"/>
                <a:cs typeface="David" panose="020E0502060401010101" pitchFamily="34" charset="-79"/>
              </a:rPr>
              <a:t>2.	אלוהים מהווה את ההסבר הטוב ביותר ל(1).</a:t>
            </a:r>
          </a:p>
          <a:p>
            <a:pPr rtl="1"/>
            <a:r>
              <a:rPr lang="he-IL" dirty="0">
                <a:latin typeface="David" panose="020E0502060401010101" pitchFamily="34" charset="-79"/>
                <a:cs typeface="David" panose="020E0502060401010101" pitchFamily="34" charset="-79"/>
              </a:rPr>
              <a:t>3.	לכן, אלוהים קיים.</a:t>
            </a:r>
          </a:p>
          <a:p>
            <a:pPr rtl="1"/>
            <a:endParaRPr lang="en-IL"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6934472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371883DA-5F7C-D909-8BFA-7CEF135BEC26}"/>
              </a:ext>
            </a:extLst>
          </p:cNvPr>
          <p:cNvSpPr>
            <a:spLocks noGrp="1"/>
          </p:cNvSpPr>
          <p:nvPr>
            <p:ph type="body" idx="1"/>
          </p:nvPr>
        </p:nvSpPr>
        <p:spPr/>
        <p:txBody>
          <a:bodyPr/>
          <a:lstStyle/>
          <a:p>
            <a:pPr marL="482600" indent="-342900" rtl="1">
              <a:buSzPct val="100000"/>
              <a:buFont typeface="+mj-lt"/>
              <a:buAutoNum type="arabicPeriod"/>
            </a:pPr>
            <a:r>
              <a:rPr lang="he-IL" dirty="0">
                <a:latin typeface="David" panose="020E0502060401010101" pitchFamily="34" charset="-79"/>
                <a:cs typeface="David" panose="020E0502060401010101" pitchFamily="34" charset="-79"/>
              </a:rPr>
              <a:t>הטיעון לא אומר שצריך להאמין באלוהים כדי להיות מוסרי. </a:t>
            </a:r>
          </a:p>
          <a:p>
            <a:pPr marL="482600" indent="-342900" rtl="1">
              <a:buSzPct val="100000"/>
              <a:buFont typeface="+mj-lt"/>
              <a:buAutoNum type="arabicPeriod"/>
            </a:pPr>
            <a:r>
              <a:rPr lang="he-IL" dirty="0">
                <a:latin typeface="David" panose="020E0502060401010101" pitchFamily="34" charset="-79"/>
                <a:cs typeface="David" panose="020E0502060401010101" pitchFamily="34" charset="-79"/>
              </a:rPr>
              <a:t>הטיעון לא אומר שדתיים יותר מוסריים. </a:t>
            </a:r>
            <a:endParaRPr lang="en-IL" dirty="0">
              <a:latin typeface="David" panose="020E0502060401010101" pitchFamily="34" charset="-79"/>
              <a:cs typeface="David" panose="020E0502060401010101" pitchFamily="34" charset="-79"/>
            </a:endParaRPr>
          </a:p>
          <a:p>
            <a:endParaRPr lang="en-IL" dirty="0"/>
          </a:p>
        </p:txBody>
      </p:sp>
      <p:sp>
        <p:nvSpPr>
          <p:cNvPr id="3" name="כותרת 2">
            <a:extLst>
              <a:ext uri="{FF2B5EF4-FFF2-40B4-BE49-F238E27FC236}">
                <a16:creationId xmlns:a16="http://schemas.microsoft.com/office/drawing/2014/main" id="{D8F40BEA-1F58-739D-670B-C6EEECE42001}"/>
              </a:ext>
            </a:extLst>
          </p:cNvPr>
          <p:cNvSpPr>
            <a:spLocks noGrp="1"/>
          </p:cNvSpPr>
          <p:nvPr>
            <p:ph type="title"/>
          </p:nvPr>
        </p:nvSpPr>
        <p:spPr/>
        <p:txBody>
          <a:bodyPr/>
          <a:lstStyle/>
          <a:p>
            <a:r>
              <a:rPr lang="he-IL" dirty="0">
                <a:latin typeface="David" panose="020E0502060401010101" pitchFamily="34" charset="-79"/>
                <a:cs typeface="David" panose="020E0502060401010101" pitchFamily="34" charset="-79"/>
              </a:rPr>
              <a:t>כמה הבהרות - מה הטיעון לא אומר:</a:t>
            </a:r>
            <a:endParaRPr lang="en-IL" dirty="0"/>
          </a:p>
        </p:txBody>
      </p:sp>
    </p:spTree>
    <p:extLst>
      <p:ext uri="{BB962C8B-B14F-4D97-AF65-F5344CB8AC3E}">
        <p14:creationId xmlns:p14="http://schemas.microsoft.com/office/powerpoint/2010/main" val="1324862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C5DF4-96C1-77CC-02A2-81DDDB99B75A}"/>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5E640FAB-C2A7-1AAF-896A-88CF2D9EFBB2}"/>
              </a:ext>
            </a:extLst>
          </p:cNvPr>
          <p:cNvSpPr>
            <a:spLocks noGrp="1"/>
          </p:cNvSpPr>
          <p:nvPr>
            <p:ph type="ctrTitle"/>
          </p:nvPr>
        </p:nvSpPr>
        <p:spPr>
          <a:xfrm>
            <a:off x="3859090" y="1505255"/>
            <a:ext cx="4322700" cy="1508400"/>
          </a:xfrm>
        </p:spPr>
        <p:txBody>
          <a:bodyPr/>
          <a:lstStyle/>
          <a:p>
            <a:r>
              <a:rPr lang="he-IL" dirty="0">
                <a:latin typeface="David" panose="020E0502060401010101" pitchFamily="34" charset="-79"/>
                <a:cs typeface="David" panose="020E0502060401010101" pitchFamily="34" charset="-79"/>
              </a:rPr>
              <a:t>ביקורות</a:t>
            </a:r>
            <a:endParaRPr lang="en-IL" dirty="0">
              <a:latin typeface="David" panose="020E0502060401010101" pitchFamily="34" charset="-79"/>
              <a:cs typeface="David" panose="020E0502060401010101" pitchFamily="34" charset="-79"/>
            </a:endParaRPr>
          </a:p>
        </p:txBody>
      </p:sp>
      <p:sp>
        <p:nvSpPr>
          <p:cNvPr id="3" name="כותרת משנה 2">
            <a:extLst>
              <a:ext uri="{FF2B5EF4-FFF2-40B4-BE49-F238E27FC236}">
                <a16:creationId xmlns:a16="http://schemas.microsoft.com/office/drawing/2014/main" id="{85C03D50-FC7D-706F-5C0F-E0A15C4BE7E2}"/>
              </a:ext>
            </a:extLst>
          </p:cNvPr>
          <p:cNvSpPr>
            <a:spLocks noGrp="1"/>
          </p:cNvSpPr>
          <p:nvPr>
            <p:ph type="subTitle" idx="1"/>
          </p:nvPr>
        </p:nvSpPr>
        <p:spPr>
          <a:xfrm>
            <a:off x="4572000" y="2889454"/>
            <a:ext cx="3829200" cy="1370126"/>
          </a:xfrm>
        </p:spPr>
        <p:txBody>
          <a:bodyPr>
            <a:normAutofit lnSpcReduction="10000"/>
          </a:bodyPr>
          <a:lstStyle/>
          <a:p>
            <a:pPr marL="482600" indent="-342900" rtl="1">
              <a:buSzPct val="100000"/>
              <a:buFont typeface="+mj-lt"/>
              <a:buAutoNum type="arabicPeriod"/>
            </a:pPr>
            <a:r>
              <a:rPr lang="he-IL" dirty="0">
                <a:latin typeface="David" panose="020E0502060401010101" pitchFamily="34" charset="-79"/>
                <a:cs typeface="David" panose="020E0502060401010101" pitchFamily="34" charset="-79"/>
              </a:rPr>
              <a:t>למה לחשוב שריאליזם מוסרי דורש הסבר?</a:t>
            </a:r>
          </a:p>
          <a:p>
            <a:pPr marL="482600" indent="-342900" rtl="1">
              <a:buSzPct val="100000"/>
              <a:buFont typeface="+mj-lt"/>
              <a:buAutoNum type="arabicPeriod"/>
            </a:pPr>
            <a:r>
              <a:rPr lang="he-IL" dirty="0">
                <a:latin typeface="David" panose="020E0502060401010101" pitchFamily="34" charset="-79"/>
                <a:cs typeface="David" panose="020E0502060401010101" pitchFamily="34" charset="-79"/>
              </a:rPr>
              <a:t>למה לחשוב שראליזם מוסרי נכון?</a:t>
            </a:r>
          </a:p>
          <a:p>
            <a:pPr marL="482600" indent="-342900" rtl="1">
              <a:buSzPct val="100000"/>
              <a:buFont typeface="+mj-lt"/>
              <a:buAutoNum type="arabicPeriod"/>
            </a:pPr>
            <a:r>
              <a:rPr lang="he-IL" dirty="0">
                <a:latin typeface="David" panose="020E0502060401010101" pitchFamily="34" charset="-79"/>
                <a:cs typeface="David" panose="020E0502060401010101" pitchFamily="34" charset="-79"/>
              </a:rPr>
              <a:t>למה לחשוב שקיומו של אל הוא ההסבר הטוב ביותר לקיומן של עובדות מוסריות?</a:t>
            </a:r>
          </a:p>
          <a:p>
            <a:pPr marL="482600" indent="-342900" rtl="1">
              <a:buSzPct val="100000"/>
              <a:buFont typeface="+mj-lt"/>
              <a:buAutoNum type="arabicPeriod"/>
            </a:pPr>
            <a:endParaRPr lang="he-IL" dirty="0">
              <a:latin typeface="David" panose="020E0502060401010101" pitchFamily="34" charset="-79"/>
              <a:cs typeface="David" panose="020E0502060401010101" pitchFamily="34" charset="-79"/>
            </a:endParaRPr>
          </a:p>
          <a:p>
            <a:pPr marL="139700" indent="0" rtl="1">
              <a:buSzPct val="100000"/>
            </a:pPr>
            <a:r>
              <a:rPr lang="he-IL" dirty="0">
                <a:latin typeface="David" panose="020E0502060401010101" pitchFamily="34" charset="-79"/>
                <a:cs typeface="David" panose="020E0502060401010101" pitchFamily="34" charset="-79"/>
              </a:rPr>
              <a:t>בא נדון בכל נקודה בנפרד. </a:t>
            </a:r>
            <a:endParaRPr lang="en-IL"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22870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3A053814-8F92-AF36-02E0-7A65D39B487A}"/>
              </a:ext>
            </a:extLst>
          </p:cNvPr>
          <p:cNvSpPr>
            <a:spLocks noGrp="1"/>
          </p:cNvSpPr>
          <p:nvPr>
            <p:ph type="body" idx="1"/>
          </p:nvPr>
        </p:nvSpPr>
        <p:spPr>
          <a:xfrm>
            <a:off x="2517475" y="2381424"/>
            <a:ext cx="4109100" cy="1670186"/>
          </a:xfrm>
        </p:spPr>
        <p:txBody>
          <a:bodyPr/>
          <a:lstStyle/>
          <a:p>
            <a:pPr algn="r" rtl="1"/>
            <a:r>
              <a:rPr lang="he-IL" dirty="0">
                <a:latin typeface="David" panose="020E0502060401010101" pitchFamily="34" charset="-79"/>
                <a:cs typeface="David" panose="020E0502060401010101" pitchFamily="34" charset="-79"/>
              </a:rPr>
              <a:t>על פניו, רק עובדות קונטינגנטיות דורשות הסבר. אם כך, נראה שעובדות מוסריות לא דורשות הסבר.</a:t>
            </a:r>
          </a:p>
          <a:p>
            <a:pPr algn="r" rtl="1"/>
            <a:r>
              <a:rPr lang="he-IL" dirty="0">
                <a:latin typeface="David" panose="020E0502060401010101" pitchFamily="34" charset="-79"/>
                <a:cs typeface="David" panose="020E0502060401010101" pitchFamily="34" charset="-79"/>
              </a:rPr>
              <a:t>אבל אולי זה לא כך?</a:t>
            </a:r>
          </a:p>
          <a:p>
            <a:pPr lvl="1" algn="r" rtl="1">
              <a:spcBef>
                <a:spcPts val="0"/>
              </a:spcBef>
            </a:pPr>
            <a:r>
              <a:rPr lang="he-IL" dirty="0">
                <a:latin typeface="David" panose="020E0502060401010101" pitchFamily="34" charset="-79"/>
                <a:cs typeface="David" panose="020E0502060401010101" pitchFamily="34" charset="-79"/>
              </a:rPr>
              <a:t>העובדה שיש אינסוף מספרים ראשוניים כן דורשת הסבר. לא? </a:t>
            </a:r>
          </a:p>
          <a:p>
            <a:pPr lvl="1" algn="r" rtl="1">
              <a:spcBef>
                <a:spcPts val="0"/>
              </a:spcBef>
            </a:pPr>
            <a:r>
              <a:rPr lang="he-IL" dirty="0">
                <a:latin typeface="David" panose="020E0502060401010101" pitchFamily="34" charset="-79"/>
                <a:cs typeface="David" panose="020E0502060401010101" pitchFamily="34" charset="-79"/>
              </a:rPr>
              <a:t>הטיעון מן המוזרות של מאקי. אז אולי עובדות מוסריות כן דורשות הסבר?</a:t>
            </a:r>
          </a:p>
          <a:p>
            <a:pPr lvl="1" algn="r" rtl="1">
              <a:spcBef>
                <a:spcPts val="0"/>
              </a:spcBef>
            </a:pPr>
            <a:endParaRPr lang="he-IL" dirty="0">
              <a:latin typeface="David" panose="020E0502060401010101" pitchFamily="34" charset="-79"/>
              <a:cs typeface="David" panose="020E0502060401010101" pitchFamily="34" charset="-79"/>
            </a:endParaRPr>
          </a:p>
          <a:p>
            <a:pPr marL="596900" lvl="1" indent="0" algn="r" rtl="1">
              <a:spcBef>
                <a:spcPts val="0"/>
              </a:spcBef>
              <a:buNone/>
            </a:pPr>
            <a:endParaRPr lang="he-IL" dirty="0">
              <a:latin typeface="David" panose="020E0502060401010101" pitchFamily="34" charset="-79"/>
              <a:cs typeface="David" panose="020E0502060401010101" pitchFamily="34" charset="-79"/>
            </a:endParaRPr>
          </a:p>
        </p:txBody>
      </p:sp>
      <p:sp>
        <p:nvSpPr>
          <p:cNvPr id="3" name="כותרת 2">
            <a:extLst>
              <a:ext uri="{FF2B5EF4-FFF2-40B4-BE49-F238E27FC236}">
                <a16:creationId xmlns:a16="http://schemas.microsoft.com/office/drawing/2014/main" id="{930EED04-9A9D-C72C-D7F2-460173E05683}"/>
              </a:ext>
            </a:extLst>
          </p:cNvPr>
          <p:cNvSpPr>
            <a:spLocks noGrp="1"/>
          </p:cNvSpPr>
          <p:nvPr>
            <p:ph type="title"/>
          </p:nvPr>
        </p:nvSpPr>
        <p:spPr/>
        <p:txBody>
          <a:bodyPr/>
          <a:lstStyle/>
          <a:p>
            <a:pPr rtl="1"/>
            <a:r>
              <a:rPr lang="he-IL" dirty="0">
                <a:latin typeface="David" panose="020E0502060401010101" pitchFamily="34" charset="-79"/>
                <a:cs typeface="David" panose="020E0502060401010101" pitchFamily="34" charset="-79"/>
              </a:rPr>
              <a:t>איזה עובדות דורשות הסבר?</a:t>
            </a:r>
            <a:endParaRPr lang="en-IL"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573620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02AF2-6B8E-6C0E-2E3D-9B1F19BF22E6}"/>
            </a:ext>
          </a:extLst>
        </p:cNvPr>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FBF198E0-1FDD-5DB2-D01B-89D50F91F40E}"/>
              </a:ext>
            </a:extLst>
          </p:cNvPr>
          <p:cNvSpPr>
            <a:spLocks noGrp="1"/>
          </p:cNvSpPr>
          <p:nvPr>
            <p:ph type="body" idx="1"/>
          </p:nvPr>
        </p:nvSpPr>
        <p:spPr>
          <a:xfrm>
            <a:off x="2517475" y="2381424"/>
            <a:ext cx="4109100" cy="1346513"/>
          </a:xfrm>
        </p:spPr>
        <p:txBody>
          <a:bodyPr/>
          <a:lstStyle/>
          <a:p>
            <a:pPr algn="r" rtl="1"/>
            <a:r>
              <a:rPr lang="he-IL" dirty="0">
                <a:latin typeface="David" panose="020E0502060401010101" pitchFamily="34" charset="-79"/>
                <a:cs typeface="David" panose="020E0502060401010101" pitchFamily="34" charset="-79"/>
              </a:rPr>
              <a:t>לצערי, זהו דיון ארוך, שלא זה המקום לקיימו. </a:t>
            </a:r>
          </a:p>
          <a:p>
            <a:pPr algn="r" rtl="1"/>
            <a:r>
              <a:rPr lang="he-IL" dirty="0">
                <a:latin typeface="David" panose="020E0502060401010101" pitchFamily="34" charset="-79"/>
                <a:cs typeface="David" panose="020E0502060401010101" pitchFamily="34" charset="-79"/>
              </a:rPr>
              <a:t>עם זאת, ריאליזם מוסרי זו אכן עמדה רווחת, גם בקרב אתאיסטים. אם כך, לפחות אותם אתאיסטים צריכים לתת מענה לאתגר. </a:t>
            </a:r>
          </a:p>
          <a:p>
            <a:pPr marL="596900" lvl="1" indent="0" algn="r" rtl="1">
              <a:spcBef>
                <a:spcPts val="0"/>
              </a:spcBef>
              <a:buNone/>
            </a:pPr>
            <a:endParaRPr lang="he-IL" dirty="0">
              <a:latin typeface="David" panose="020E0502060401010101" pitchFamily="34" charset="-79"/>
              <a:cs typeface="David" panose="020E0502060401010101" pitchFamily="34" charset="-79"/>
            </a:endParaRPr>
          </a:p>
        </p:txBody>
      </p:sp>
      <p:sp>
        <p:nvSpPr>
          <p:cNvPr id="3" name="כותרת 2">
            <a:extLst>
              <a:ext uri="{FF2B5EF4-FFF2-40B4-BE49-F238E27FC236}">
                <a16:creationId xmlns:a16="http://schemas.microsoft.com/office/drawing/2014/main" id="{042706BD-80FD-BFE1-D4B8-F343C3F6D13A}"/>
              </a:ext>
            </a:extLst>
          </p:cNvPr>
          <p:cNvSpPr>
            <a:spLocks noGrp="1"/>
          </p:cNvSpPr>
          <p:nvPr>
            <p:ph type="title"/>
          </p:nvPr>
        </p:nvSpPr>
        <p:spPr/>
        <p:txBody>
          <a:bodyPr/>
          <a:lstStyle/>
          <a:p>
            <a:pPr rtl="1"/>
            <a:r>
              <a:rPr lang="he-IL" dirty="0">
                <a:latin typeface="David" panose="020E0502060401010101" pitchFamily="34" charset="-79"/>
                <a:cs typeface="David" panose="020E0502060401010101" pitchFamily="34" charset="-79"/>
              </a:rPr>
              <a:t>ריאליזם מוסרי?</a:t>
            </a:r>
            <a:endParaRPr lang="en-IL"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084103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69807-2E00-FC43-75B2-5AF511627317}"/>
            </a:ext>
          </a:extLst>
        </p:cNvPr>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15261D05-163A-7FAD-FF4A-78515BE1D29B}"/>
              </a:ext>
            </a:extLst>
          </p:cNvPr>
          <p:cNvSpPr>
            <a:spLocks noGrp="1"/>
          </p:cNvSpPr>
          <p:nvPr>
            <p:ph type="body" idx="1"/>
          </p:nvPr>
        </p:nvSpPr>
        <p:spPr>
          <a:xfrm>
            <a:off x="2517475" y="2381424"/>
            <a:ext cx="4109100" cy="1346513"/>
          </a:xfrm>
        </p:spPr>
        <p:txBody>
          <a:bodyPr/>
          <a:lstStyle/>
          <a:p>
            <a:pPr algn="r" rtl="1"/>
            <a:r>
              <a:rPr lang="he-IL" dirty="0">
                <a:latin typeface="David" panose="020E0502060401010101" pitchFamily="34" charset="-79"/>
                <a:cs typeface="David" panose="020E0502060401010101" pitchFamily="34" charset="-79"/>
              </a:rPr>
              <a:t>תזכורת: טיבו של טיעון להיסק להסבר הטוב ביותר. </a:t>
            </a:r>
          </a:p>
          <a:p>
            <a:pPr algn="r" rtl="1"/>
            <a:r>
              <a:rPr lang="he-IL" dirty="0">
                <a:latin typeface="David" panose="020E0502060401010101" pitchFamily="34" charset="-79"/>
                <a:cs typeface="David" panose="020E0502060401010101" pitchFamily="34" charset="-79"/>
              </a:rPr>
              <a:t>ההסבר של אלוהים צריך להיות משוקלל עם שאר הראיות (בעיית הרוע, ריבוי הדתות וכו'). </a:t>
            </a:r>
          </a:p>
          <a:p>
            <a:pPr algn="r" rtl="1"/>
            <a:r>
              <a:rPr lang="he-IL" dirty="0">
                <a:latin typeface="David" panose="020E0502060401010101" pitchFamily="34" charset="-79"/>
                <a:cs typeface="David" panose="020E0502060401010101" pitchFamily="34" charset="-79"/>
              </a:rPr>
              <a:t>האם אלוהים בכלל מהווה הסבר? אם יש אלוהים, למה צריך להקשיב לו?</a:t>
            </a:r>
          </a:p>
          <a:p>
            <a:pPr marL="596900" lvl="1" indent="0" algn="r" rtl="1">
              <a:spcBef>
                <a:spcPts val="0"/>
              </a:spcBef>
              <a:buNone/>
            </a:pPr>
            <a:endParaRPr lang="he-IL" dirty="0">
              <a:latin typeface="David" panose="020E0502060401010101" pitchFamily="34" charset="-79"/>
              <a:cs typeface="David" panose="020E0502060401010101" pitchFamily="34" charset="-79"/>
            </a:endParaRPr>
          </a:p>
        </p:txBody>
      </p:sp>
      <p:sp>
        <p:nvSpPr>
          <p:cNvPr id="3" name="כותרת 2">
            <a:extLst>
              <a:ext uri="{FF2B5EF4-FFF2-40B4-BE49-F238E27FC236}">
                <a16:creationId xmlns:a16="http://schemas.microsoft.com/office/drawing/2014/main" id="{7DAF75CD-1C42-3BE9-9819-A18306D92553}"/>
              </a:ext>
            </a:extLst>
          </p:cNvPr>
          <p:cNvSpPr>
            <a:spLocks noGrp="1"/>
          </p:cNvSpPr>
          <p:nvPr>
            <p:ph type="title"/>
          </p:nvPr>
        </p:nvSpPr>
        <p:spPr/>
        <p:txBody>
          <a:bodyPr/>
          <a:lstStyle/>
          <a:p>
            <a:pPr rtl="1"/>
            <a:r>
              <a:rPr lang="he-IL">
                <a:latin typeface="David" panose="020E0502060401010101" pitchFamily="34" charset="-79"/>
                <a:cs typeface="David" panose="020E0502060401010101" pitchFamily="34" charset="-79"/>
              </a:rPr>
              <a:t>היסק להסבר </a:t>
            </a:r>
            <a:r>
              <a:rPr lang="he-IL" dirty="0">
                <a:latin typeface="David" panose="020E0502060401010101" pitchFamily="34" charset="-79"/>
                <a:cs typeface="David" panose="020E0502060401010101" pitchFamily="34" charset="-79"/>
              </a:rPr>
              <a:t>הטוב ביותר?</a:t>
            </a:r>
            <a:endParaRPr lang="en-IL"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088975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8A30C3F-D5E7-3C42-6420-48F2213F7630}"/>
              </a:ext>
            </a:extLst>
          </p:cNvPr>
          <p:cNvSpPr>
            <a:spLocks noGrp="1"/>
          </p:cNvSpPr>
          <p:nvPr>
            <p:ph type="title"/>
          </p:nvPr>
        </p:nvSpPr>
        <p:spPr/>
        <p:txBody>
          <a:bodyPr/>
          <a:lstStyle/>
          <a:p>
            <a:pPr rtl="1"/>
            <a:r>
              <a:rPr lang="he-IL" dirty="0">
                <a:latin typeface="David" panose="020E0502060401010101" pitchFamily="34" charset="-79"/>
                <a:cs typeface="David" panose="020E0502060401010101" pitchFamily="34" charset="-79"/>
              </a:rPr>
              <a:t>דילמת </a:t>
            </a:r>
            <a:r>
              <a:rPr lang="he-IL" dirty="0" err="1">
                <a:latin typeface="David" panose="020E0502060401010101" pitchFamily="34" charset="-79"/>
                <a:cs typeface="David" panose="020E0502060401010101" pitchFamily="34" charset="-79"/>
              </a:rPr>
              <a:t>אותיפרון</a:t>
            </a:r>
            <a:endParaRPr lang="en-IL" dirty="0">
              <a:latin typeface="David" panose="020E0502060401010101" pitchFamily="34" charset="-79"/>
              <a:cs typeface="David" panose="020E0502060401010101" pitchFamily="34" charset="-79"/>
            </a:endParaRPr>
          </a:p>
        </p:txBody>
      </p:sp>
      <p:sp>
        <p:nvSpPr>
          <p:cNvPr id="3" name="כותרת משנה 2">
            <a:extLst>
              <a:ext uri="{FF2B5EF4-FFF2-40B4-BE49-F238E27FC236}">
                <a16:creationId xmlns:a16="http://schemas.microsoft.com/office/drawing/2014/main" id="{1DD939F3-C5A9-40DA-D27A-38416F2B9E2D}"/>
              </a:ext>
            </a:extLst>
          </p:cNvPr>
          <p:cNvSpPr>
            <a:spLocks noGrp="1"/>
          </p:cNvSpPr>
          <p:nvPr>
            <p:ph type="subTitle" idx="1"/>
          </p:nvPr>
        </p:nvSpPr>
        <p:spPr>
          <a:xfrm>
            <a:off x="638950" y="2343407"/>
            <a:ext cx="3400800" cy="2600299"/>
          </a:xfrm>
        </p:spPr>
        <p:txBody>
          <a:bodyPr/>
          <a:lstStyle/>
          <a:p>
            <a:pPr algn="r" rtl="1"/>
            <a:r>
              <a:rPr lang="he-IL" dirty="0">
                <a:latin typeface="David" panose="020E0502060401010101" pitchFamily="34" charset="-79"/>
                <a:cs typeface="David" panose="020E0502060401010101" pitchFamily="34" charset="-79"/>
              </a:rPr>
              <a:t>	"האם אהובה (על האלים) היא החסידות מפני שחסידות היא, או מפני שהיא אהובה, על כן היא חסידות?". שאלה זו מנוסחת לרוב מחדש באופן בהיר יותר: "האם האל מצווה חוקים מפני שהם מוסריים, או החוקים מוסריים כיוון שהאל מצווה אותם?"</a:t>
            </a:r>
          </a:p>
        </p:txBody>
      </p:sp>
      <p:graphicFrame>
        <p:nvGraphicFramePr>
          <p:cNvPr id="5" name="דיאגרמה 4">
            <a:extLst>
              <a:ext uri="{FF2B5EF4-FFF2-40B4-BE49-F238E27FC236}">
                <a16:creationId xmlns:a16="http://schemas.microsoft.com/office/drawing/2014/main" id="{50E7F32F-DB78-E8D2-4D50-67177C2AA217}"/>
              </a:ext>
            </a:extLst>
          </p:cNvPr>
          <p:cNvGraphicFramePr/>
          <p:nvPr>
            <p:extLst>
              <p:ext uri="{D42A27DB-BD31-4B8C-83A1-F6EECF244321}">
                <p14:modId xmlns:p14="http://schemas.microsoft.com/office/powerpoint/2010/main" val="972638937"/>
              </p:ext>
            </p:extLst>
          </p:nvPr>
        </p:nvGraphicFramePr>
        <p:xfrm>
          <a:off x="4980878" y="512956"/>
          <a:ext cx="3850888" cy="40907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56012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36BA77C-CB18-D115-30AD-76B26A95D0E8}"/>
              </a:ext>
            </a:extLst>
          </p:cNvPr>
          <p:cNvSpPr>
            <a:spLocks noGrp="1"/>
          </p:cNvSpPr>
          <p:nvPr>
            <p:ph type="ctrTitle"/>
          </p:nvPr>
        </p:nvSpPr>
        <p:spPr/>
        <p:txBody>
          <a:bodyPr/>
          <a:lstStyle/>
          <a:p>
            <a:r>
              <a:rPr lang="he-IL" dirty="0">
                <a:latin typeface="David" panose="020E0502060401010101" pitchFamily="34" charset="-79"/>
                <a:cs typeface="David" panose="020E0502060401010101" pitchFamily="34" charset="-79"/>
              </a:rPr>
              <a:t>הטיעון מן הידע?</a:t>
            </a:r>
            <a:endParaRPr lang="en-IL" dirty="0">
              <a:latin typeface="David" panose="020E0502060401010101" pitchFamily="34" charset="-79"/>
              <a:cs typeface="David" panose="020E0502060401010101" pitchFamily="34" charset="-79"/>
            </a:endParaRPr>
          </a:p>
        </p:txBody>
      </p:sp>
      <p:sp>
        <p:nvSpPr>
          <p:cNvPr id="3" name="כותרת משנה 2">
            <a:extLst>
              <a:ext uri="{FF2B5EF4-FFF2-40B4-BE49-F238E27FC236}">
                <a16:creationId xmlns:a16="http://schemas.microsoft.com/office/drawing/2014/main" id="{809A46D6-DC30-7FF1-3C0F-C6810836647D}"/>
              </a:ext>
            </a:extLst>
          </p:cNvPr>
          <p:cNvSpPr>
            <a:spLocks noGrp="1"/>
          </p:cNvSpPr>
          <p:nvPr>
            <p:ph type="subTitle" idx="1"/>
          </p:nvPr>
        </p:nvSpPr>
        <p:spPr>
          <a:xfrm>
            <a:off x="4364920" y="3194255"/>
            <a:ext cx="3829200" cy="248400"/>
          </a:xfrm>
        </p:spPr>
        <p:txBody>
          <a:bodyPr/>
          <a:lstStyle/>
          <a:p>
            <a:pPr marL="342900" lvl="0" indent="-342900" algn="just" rtl="1">
              <a:lnSpc>
                <a:spcPct val="150000"/>
              </a:lnSpc>
              <a:buSzPct val="100000"/>
              <a:buFont typeface="+mj-lt"/>
              <a:buAutoNum type="arabicPeriod"/>
            </a:pPr>
            <a:r>
              <a:rPr lang="he-IL" dirty="0">
                <a:latin typeface="David" panose="020E0502060401010101" pitchFamily="34" charset="-79"/>
                <a:cs typeface="David" panose="020E0502060401010101" pitchFamily="34" charset="-79"/>
              </a:rPr>
              <a:t>יש לנו ידע מוסרי.</a:t>
            </a:r>
            <a:endParaRPr lang="en-IL" dirty="0">
              <a:latin typeface="David" panose="020E0502060401010101" pitchFamily="34" charset="-79"/>
              <a:cs typeface="David" panose="020E0502060401010101" pitchFamily="34" charset="-79"/>
            </a:endParaRPr>
          </a:p>
          <a:p>
            <a:pPr marL="342900" lvl="0" indent="-342900" algn="just" rtl="1">
              <a:lnSpc>
                <a:spcPct val="150000"/>
              </a:lnSpc>
              <a:buSzPct val="100000"/>
              <a:buFont typeface="+mj-lt"/>
              <a:buAutoNum type="arabicPeriod"/>
            </a:pPr>
            <a:r>
              <a:rPr lang="he-IL" dirty="0">
                <a:latin typeface="David" panose="020E0502060401010101" pitchFamily="34" charset="-79"/>
                <a:cs typeface="David" panose="020E0502060401010101" pitchFamily="34" charset="-79"/>
              </a:rPr>
              <a:t>(העובדה שיש לנו ידע מוסרי דורשת הסבר).</a:t>
            </a:r>
            <a:endParaRPr lang="en-IL" dirty="0">
              <a:latin typeface="David" panose="020E0502060401010101" pitchFamily="34" charset="-79"/>
              <a:cs typeface="David" panose="020E0502060401010101" pitchFamily="34" charset="-79"/>
            </a:endParaRPr>
          </a:p>
          <a:p>
            <a:pPr marL="342900" lvl="0" indent="-342900" algn="just" rtl="1">
              <a:lnSpc>
                <a:spcPct val="150000"/>
              </a:lnSpc>
              <a:buSzPct val="100000"/>
              <a:buFont typeface="+mj-lt"/>
              <a:buAutoNum type="arabicPeriod"/>
            </a:pPr>
            <a:r>
              <a:rPr lang="he-IL" dirty="0">
                <a:latin typeface="David" panose="020E0502060401010101" pitchFamily="34" charset="-79"/>
                <a:cs typeface="David" panose="020E0502060401010101" pitchFamily="34" charset="-79"/>
              </a:rPr>
              <a:t>אלוהים מהווה את ההסבר הטוב ביותר ל(1).</a:t>
            </a:r>
            <a:endParaRPr lang="en-IL" dirty="0">
              <a:latin typeface="David" panose="020E0502060401010101" pitchFamily="34" charset="-79"/>
              <a:cs typeface="David" panose="020E0502060401010101" pitchFamily="34" charset="-79"/>
            </a:endParaRPr>
          </a:p>
          <a:p>
            <a:pPr marL="342900" lvl="0" indent="-342900" algn="just" rtl="1">
              <a:lnSpc>
                <a:spcPct val="150000"/>
              </a:lnSpc>
              <a:spcAft>
                <a:spcPts val="800"/>
              </a:spcAft>
              <a:buSzPct val="100000"/>
              <a:buFont typeface="+mj-lt"/>
              <a:buAutoNum type="arabicPeriod"/>
            </a:pPr>
            <a:r>
              <a:rPr lang="he-IL" dirty="0">
                <a:latin typeface="David" panose="020E0502060401010101" pitchFamily="34" charset="-79"/>
                <a:cs typeface="David" panose="020E0502060401010101" pitchFamily="34" charset="-79"/>
              </a:rPr>
              <a:t>לכן, אלוהים קיים.</a:t>
            </a:r>
            <a:endParaRPr lang="en-IL" dirty="0">
              <a:latin typeface="David" panose="020E0502060401010101" pitchFamily="34" charset="-79"/>
              <a:cs typeface="David" panose="020E0502060401010101" pitchFamily="34" charset="-79"/>
            </a:endParaRPr>
          </a:p>
          <a:p>
            <a:pPr>
              <a:buSzPct val="100000"/>
            </a:pPr>
            <a:endParaRPr lang="en-IL"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109866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3B9D6-927E-886C-0D51-E2371F90E5D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A63856C-B26C-BF4B-A87A-3B4D678DED31}"/>
              </a:ext>
            </a:extLst>
          </p:cNvPr>
          <p:cNvSpPr>
            <a:spLocks noGrp="1"/>
          </p:cNvSpPr>
          <p:nvPr>
            <p:ph type="ctrTitle"/>
          </p:nvPr>
        </p:nvSpPr>
        <p:spPr>
          <a:xfrm>
            <a:off x="3859090" y="1505255"/>
            <a:ext cx="4322700" cy="1508400"/>
          </a:xfrm>
        </p:spPr>
        <p:txBody>
          <a:bodyPr/>
          <a:lstStyle/>
          <a:p>
            <a:r>
              <a:rPr lang="he-IL" dirty="0">
                <a:latin typeface="David" panose="020E0502060401010101" pitchFamily="34" charset="-79"/>
                <a:cs typeface="David" panose="020E0502060401010101" pitchFamily="34" charset="-79"/>
              </a:rPr>
              <a:t>למה 3? </a:t>
            </a:r>
            <a:endParaRPr lang="en-IL" dirty="0">
              <a:latin typeface="David" panose="020E0502060401010101" pitchFamily="34" charset="-79"/>
              <a:cs typeface="David" panose="020E0502060401010101" pitchFamily="34" charset="-79"/>
            </a:endParaRPr>
          </a:p>
        </p:txBody>
      </p:sp>
      <p:sp>
        <p:nvSpPr>
          <p:cNvPr id="3" name="כותרת משנה 2">
            <a:extLst>
              <a:ext uri="{FF2B5EF4-FFF2-40B4-BE49-F238E27FC236}">
                <a16:creationId xmlns:a16="http://schemas.microsoft.com/office/drawing/2014/main" id="{39CBFEF2-6E05-1835-AFDB-3A2949D0D297}"/>
              </a:ext>
            </a:extLst>
          </p:cNvPr>
          <p:cNvSpPr>
            <a:spLocks noGrp="1"/>
          </p:cNvSpPr>
          <p:nvPr>
            <p:ph type="subTitle" idx="1"/>
          </p:nvPr>
        </p:nvSpPr>
        <p:spPr>
          <a:xfrm>
            <a:off x="4572000" y="2889454"/>
            <a:ext cx="3829200" cy="1370126"/>
          </a:xfrm>
        </p:spPr>
        <p:txBody>
          <a:bodyPr>
            <a:normAutofit/>
          </a:bodyPr>
          <a:lstStyle/>
          <a:p>
            <a:pPr marL="482600" indent="-342900" rtl="1">
              <a:buSzPct val="100000"/>
              <a:buFont typeface="Arial" panose="020B0604020202020204" pitchFamily="34" charset="0"/>
              <a:buChar char="•"/>
            </a:pPr>
            <a:r>
              <a:rPr lang="he-IL" dirty="0">
                <a:latin typeface="David" panose="020E0502060401010101" pitchFamily="34" charset="-79"/>
                <a:cs typeface="David" panose="020E0502060401010101" pitchFamily="34" charset="-79"/>
              </a:rPr>
              <a:t>קצר רקע על </a:t>
            </a:r>
            <a:r>
              <a:rPr lang="en-US" dirty="0">
                <a:latin typeface="David" panose="020E0502060401010101" pitchFamily="34" charset="-79"/>
                <a:cs typeface="David" panose="020E0502060401010101" pitchFamily="34" charset="-79"/>
              </a:rPr>
              <a:t>Debunking Argument</a:t>
            </a:r>
            <a:r>
              <a:rPr lang="he-IL" dirty="0">
                <a:latin typeface="David" panose="020E0502060401010101" pitchFamily="34" charset="-79"/>
                <a:cs typeface="David" panose="020E0502060401010101" pitchFamily="34" charset="-79"/>
              </a:rPr>
              <a:t> בנוגע לאבולוציה ומוסר.</a:t>
            </a:r>
          </a:p>
          <a:p>
            <a:pPr marL="482600" indent="-342900" rtl="1">
              <a:buSzPct val="100000"/>
              <a:buFont typeface="Arial" panose="020B0604020202020204" pitchFamily="34" charset="0"/>
              <a:buChar char="•"/>
            </a:pPr>
            <a:r>
              <a:rPr lang="he-IL" dirty="0">
                <a:latin typeface="David" panose="020E0502060401010101" pitchFamily="34" charset="-79"/>
                <a:cs typeface="David" panose="020E0502060401010101" pitchFamily="34" charset="-79"/>
              </a:rPr>
              <a:t>האם אלוהים הוא פתרון? </a:t>
            </a:r>
          </a:p>
          <a:p>
            <a:pPr marL="482600" indent="-342900" rtl="1">
              <a:buSzPct val="100000"/>
              <a:buFont typeface="Arial" panose="020B0604020202020204" pitchFamily="34" charset="0"/>
              <a:buChar char="•"/>
            </a:pPr>
            <a:endParaRPr lang="he-IL" dirty="0">
              <a:latin typeface="David" panose="020E0502060401010101" pitchFamily="34" charset="-79"/>
              <a:cs typeface="David" panose="020E0502060401010101" pitchFamily="34" charset="-79"/>
            </a:endParaRPr>
          </a:p>
          <a:p>
            <a:pPr marL="482600" indent="-342900" rtl="1">
              <a:buSzPct val="100000"/>
              <a:buFont typeface="Arial" panose="020B0604020202020204" pitchFamily="34" charset="0"/>
              <a:buChar char="•"/>
            </a:pPr>
            <a:endParaRPr lang="en-IL"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287585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77F06D0-C305-4CEF-8C04-2024C7232301}"/>
              </a:ext>
            </a:extLst>
          </p:cNvPr>
          <p:cNvSpPr>
            <a:spLocks noGrp="1"/>
          </p:cNvSpPr>
          <p:nvPr>
            <p:ph type="title"/>
          </p:nvPr>
        </p:nvSpPr>
        <p:spPr/>
        <p:txBody>
          <a:bodyPr/>
          <a:lstStyle/>
          <a:p>
            <a:endParaRPr lang="en-US"/>
          </a:p>
        </p:txBody>
      </p:sp>
      <p:sp>
        <p:nvSpPr>
          <p:cNvPr id="3" name="כותרת משנה 2">
            <a:extLst>
              <a:ext uri="{FF2B5EF4-FFF2-40B4-BE49-F238E27FC236}">
                <a16:creationId xmlns:a16="http://schemas.microsoft.com/office/drawing/2014/main" id="{6095C321-03E1-4818-A19B-769E4A4425C3}"/>
              </a:ext>
            </a:extLst>
          </p:cNvPr>
          <p:cNvSpPr>
            <a:spLocks noGrp="1"/>
          </p:cNvSpPr>
          <p:nvPr>
            <p:ph type="subTitle" idx="1"/>
          </p:nvPr>
        </p:nvSpPr>
        <p:spPr/>
        <p:txBody>
          <a:bodyPr/>
          <a:lstStyle/>
          <a:p>
            <a:endParaRPr lang="en-US"/>
          </a:p>
        </p:txBody>
      </p:sp>
      <p:pic>
        <p:nvPicPr>
          <p:cNvPr id="5" name="תמונה 4">
            <a:extLst>
              <a:ext uri="{FF2B5EF4-FFF2-40B4-BE49-F238E27FC236}">
                <a16:creationId xmlns:a16="http://schemas.microsoft.com/office/drawing/2014/main" id="{BF4A6D6C-5BFC-4D71-BBA4-0353B1349902}"/>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0" y="1255"/>
            <a:ext cx="9144000" cy="5140990"/>
          </a:xfrm>
          <a:prstGeom prst="rect">
            <a:avLst/>
          </a:prstGeom>
        </p:spPr>
      </p:pic>
      <p:sp>
        <p:nvSpPr>
          <p:cNvPr id="4" name="כותרת 1">
            <a:extLst>
              <a:ext uri="{FF2B5EF4-FFF2-40B4-BE49-F238E27FC236}">
                <a16:creationId xmlns:a16="http://schemas.microsoft.com/office/drawing/2014/main" id="{24FB6B81-32C2-2C4E-8C28-B1076ECDA7ED}"/>
              </a:ext>
            </a:extLst>
          </p:cNvPr>
          <p:cNvSpPr txBox="1">
            <a:spLocks/>
          </p:cNvSpPr>
          <p:nvPr/>
        </p:nvSpPr>
        <p:spPr>
          <a:xfrm>
            <a:off x="4821300" y="1742501"/>
            <a:ext cx="4322700" cy="1508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Julius Sans One"/>
              <a:buNone/>
              <a:defRPr sz="3000" b="1" i="0" u="none" strike="noStrike" cap="none">
                <a:solidFill>
                  <a:schemeClr val="dk1"/>
                </a:solidFill>
                <a:latin typeface="Julius Sans One"/>
                <a:ea typeface="Julius Sans One"/>
                <a:cs typeface="Julius Sans One"/>
                <a:sym typeface="Julius Sans One"/>
              </a:defRPr>
            </a:lvl1pPr>
            <a:lvl2pPr marR="0" lvl="1" algn="l" rtl="0">
              <a:lnSpc>
                <a:spcPct val="100000"/>
              </a:lnSpc>
              <a:spcBef>
                <a:spcPts val="0"/>
              </a:spcBef>
              <a:spcAft>
                <a:spcPts val="0"/>
              </a:spcAft>
              <a:buClr>
                <a:schemeClr val="dk1"/>
              </a:buClr>
              <a:buSzPts val="2000"/>
              <a:buFont typeface="Julius Sans One"/>
              <a:buNone/>
              <a:defRPr sz="2000" b="1" i="0" u="none" strike="noStrike" cap="none">
                <a:solidFill>
                  <a:schemeClr val="dk1"/>
                </a:solidFill>
                <a:latin typeface="Julius Sans One"/>
                <a:ea typeface="Julius Sans One"/>
                <a:cs typeface="Julius Sans One"/>
                <a:sym typeface="Julius Sans One"/>
              </a:defRPr>
            </a:lvl2pPr>
            <a:lvl3pPr marR="0" lvl="2" algn="l" rtl="0">
              <a:lnSpc>
                <a:spcPct val="100000"/>
              </a:lnSpc>
              <a:spcBef>
                <a:spcPts val="0"/>
              </a:spcBef>
              <a:spcAft>
                <a:spcPts val="0"/>
              </a:spcAft>
              <a:buClr>
                <a:schemeClr val="dk1"/>
              </a:buClr>
              <a:buSzPts val="2000"/>
              <a:buFont typeface="Julius Sans One"/>
              <a:buNone/>
              <a:defRPr sz="2000" b="1" i="0" u="none" strike="noStrike" cap="none">
                <a:solidFill>
                  <a:schemeClr val="dk1"/>
                </a:solidFill>
                <a:latin typeface="Julius Sans One"/>
                <a:ea typeface="Julius Sans One"/>
                <a:cs typeface="Julius Sans One"/>
                <a:sym typeface="Julius Sans One"/>
              </a:defRPr>
            </a:lvl3pPr>
            <a:lvl4pPr marR="0" lvl="3" algn="l" rtl="0">
              <a:lnSpc>
                <a:spcPct val="100000"/>
              </a:lnSpc>
              <a:spcBef>
                <a:spcPts val="0"/>
              </a:spcBef>
              <a:spcAft>
                <a:spcPts val="0"/>
              </a:spcAft>
              <a:buClr>
                <a:schemeClr val="dk1"/>
              </a:buClr>
              <a:buSzPts val="2000"/>
              <a:buFont typeface="Julius Sans One"/>
              <a:buNone/>
              <a:defRPr sz="2000" b="1" i="0" u="none" strike="noStrike" cap="none">
                <a:solidFill>
                  <a:schemeClr val="dk1"/>
                </a:solidFill>
                <a:latin typeface="Julius Sans One"/>
                <a:ea typeface="Julius Sans One"/>
                <a:cs typeface="Julius Sans One"/>
                <a:sym typeface="Julius Sans One"/>
              </a:defRPr>
            </a:lvl4pPr>
            <a:lvl5pPr marR="0" lvl="4" algn="l" rtl="0">
              <a:lnSpc>
                <a:spcPct val="100000"/>
              </a:lnSpc>
              <a:spcBef>
                <a:spcPts val="0"/>
              </a:spcBef>
              <a:spcAft>
                <a:spcPts val="0"/>
              </a:spcAft>
              <a:buClr>
                <a:schemeClr val="dk1"/>
              </a:buClr>
              <a:buSzPts val="2000"/>
              <a:buFont typeface="Julius Sans One"/>
              <a:buNone/>
              <a:defRPr sz="2000" b="1" i="0" u="none" strike="noStrike" cap="none">
                <a:solidFill>
                  <a:schemeClr val="dk1"/>
                </a:solidFill>
                <a:latin typeface="Julius Sans One"/>
                <a:ea typeface="Julius Sans One"/>
                <a:cs typeface="Julius Sans One"/>
                <a:sym typeface="Julius Sans One"/>
              </a:defRPr>
            </a:lvl5pPr>
            <a:lvl6pPr marR="0" lvl="5" algn="l" rtl="0">
              <a:lnSpc>
                <a:spcPct val="100000"/>
              </a:lnSpc>
              <a:spcBef>
                <a:spcPts val="0"/>
              </a:spcBef>
              <a:spcAft>
                <a:spcPts val="0"/>
              </a:spcAft>
              <a:buClr>
                <a:schemeClr val="dk1"/>
              </a:buClr>
              <a:buSzPts val="2000"/>
              <a:buFont typeface="Julius Sans One"/>
              <a:buNone/>
              <a:defRPr sz="2000" b="1" i="0" u="none" strike="noStrike" cap="none">
                <a:solidFill>
                  <a:schemeClr val="dk1"/>
                </a:solidFill>
                <a:latin typeface="Julius Sans One"/>
                <a:ea typeface="Julius Sans One"/>
                <a:cs typeface="Julius Sans One"/>
                <a:sym typeface="Julius Sans One"/>
              </a:defRPr>
            </a:lvl6pPr>
            <a:lvl7pPr marR="0" lvl="6" algn="l" rtl="0">
              <a:lnSpc>
                <a:spcPct val="100000"/>
              </a:lnSpc>
              <a:spcBef>
                <a:spcPts val="0"/>
              </a:spcBef>
              <a:spcAft>
                <a:spcPts val="0"/>
              </a:spcAft>
              <a:buClr>
                <a:schemeClr val="dk1"/>
              </a:buClr>
              <a:buSzPts val="2000"/>
              <a:buFont typeface="Julius Sans One"/>
              <a:buNone/>
              <a:defRPr sz="2000" b="1" i="0" u="none" strike="noStrike" cap="none">
                <a:solidFill>
                  <a:schemeClr val="dk1"/>
                </a:solidFill>
                <a:latin typeface="Julius Sans One"/>
                <a:ea typeface="Julius Sans One"/>
                <a:cs typeface="Julius Sans One"/>
                <a:sym typeface="Julius Sans One"/>
              </a:defRPr>
            </a:lvl7pPr>
            <a:lvl8pPr marR="0" lvl="7" algn="l" rtl="0">
              <a:lnSpc>
                <a:spcPct val="100000"/>
              </a:lnSpc>
              <a:spcBef>
                <a:spcPts val="0"/>
              </a:spcBef>
              <a:spcAft>
                <a:spcPts val="0"/>
              </a:spcAft>
              <a:buClr>
                <a:schemeClr val="dk1"/>
              </a:buClr>
              <a:buSzPts val="2000"/>
              <a:buFont typeface="Julius Sans One"/>
              <a:buNone/>
              <a:defRPr sz="2000" b="1" i="0" u="none" strike="noStrike" cap="none">
                <a:solidFill>
                  <a:schemeClr val="dk1"/>
                </a:solidFill>
                <a:latin typeface="Julius Sans One"/>
                <a:ea typeface="Julius Sans One"/>
                <a:cs typeface="Julius Sans One"/>
                <a:sym typeface="Julius Sans One"/>
              </a:defRPr>
            </a:lvl8pPr>
            <a:lvl9pPr marR="0" lvl="8" algn="l" rtl="0">
              <a:lnSpc>
                <a:spcPct val="100000"/>
              </a:lnSpc>
              <a:spcBef>
                <a:spcPts val="0"/>
              </a:spcBef>
              <a:spcAft>
                <a:spcPts val="0"/>
              </a:spcAft>
              <a:buClr>
                <a:schemeClr val="dk1"/>
              </a:buClr>
              <a:buSzPts val="2000"/>
              <a:buFont typeface="Julius Sans One"/>
              <a:buNone/>
              <a:defRPr sz="2000" b="1" i="0" u="none" strike="noStrike" cap="none">
                <a:solidFill>
                  <a:schemeClr val="dk1"/>
                </a:solidFill>
                <a:latin typeface="Julius Sans One"/>
                <a:ea typeface="Julius Sans One"/>
                <a:cs typeface="Julius Sans One"/>
                <a:sym typeface="Julius Sans One"/>
              </a:defRPr>
            </a:lvl9pPr>
          </a:lstStyle>
          <a:p>
            <a:pPr algn="ctr" rtl="1"/>
            <a:r>
              <a:rPr lang="he-IL" dirty="0">
                <a:solidFill>
                  <a:schemeClr val="accent5"/>
                </a:solidFill>
                <a:latin typeface="David" panose="020E0502060401010101" pitchFamily="34" charset="-79"/>
                <a:cs typeface="David" panose="020E0502060401010101" pitchFamily="34" charset="-79"/>
              </a:rPr>
              <a:t>חלק ב':</a:t>
            </a:r>
            <a:endParaRPr lang="en-IL" dirty="0">
              <a:solidFill>
                <a:schemeClr val="accent5"/>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650143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31079-6ECB-4395-D7E1-549DB0A1A8E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1AC02FA2-2F7B-C54F-3B55-5BD208E2AD3E}"/>
              </a:ext>
            </a:extLst>
          </p:cNvPr>
          <p:cNvSpPr>
            <a:spLocks noGrp="1"/>
          </p:cNvSpPr>
          <p:nvPr>
            <p:ph type="ctrTitle"/>
          </p:nvPr>
        </p:nvSpPr>
        <p:spPr>
          <a:xfrm>
            <a:off x="3859090" y="1505255"/>
            <a:ext cx="4322700" cy="1508400"/>
          </a:xfrm>
        </p:spPr>
        <p:txBody>
          <a:bodyPr/>
          <a:lstStyle/>
          <a:p>
            <a:r>
              <a:rPr lang="he-IL" dirty="0">
                <a:latin typeface="David" panose="020E0502060401010101" pitchFamily="34" charset="-79"/>
                <a:cs typeface="David" panose="020E0502060401010101" pitchFamily="34" charset="-79"/>
              </a:rPr>
              <a:t>הטיעון </a:t>
            </a:r>
            <a:endParaRPr lang="en-IL" dirty="0">
              <a:latin typeface="David" panose="020E0502060401010101" pitchFamily="34" charset="-79"/>
              <a:cs typeface="David" panose="020E0502060401010101" pitchFamily="34" charset="-79"/>
            </a:endParaRPr>
          </a:p>
        </p:txBody>
      </p:sp>
      <p:sp>
        <p:nvSpPr>
          <p:cNvPr id="3" name="כותרת משנה 2">
            <a:extLst>
              <a:ext uri="{FF2B5EF4-FFF2-40B4-BE49-F238E27FC236}">
                <a16:creationId xmlns:a16="http://schemas.microsoft.com/office/drawing/2014/main" id="{008E6D14-A8EB-7F19-F12B-4D85CDC7E2F4}"/>
              </a:ext>
            </a:extLst>
          </p:cNvPr>
          <p:cNvSpPr>
            <a:spLocks noGrp="1"/>
          </p:cNvSpPr>
          <p:nvPr>
            <p:ph type="subTitle" idx="1"/>
          </p:nvPr>
        </p:nvSpPr>
        <p:spPr>
          <a:xfrm>
            <a:off x="3406140" y="2576242"/>
            <a:ext cx="5391300" cy="1946331"/>
          </a:xfrm>
        </p:spPr>
        <p:txBody>
          <a:bodyPr/>
          <a:lstStyle/>
          <a:p>
            <a:pPr marL="482600" indent="-342900" rtl="1">
              <a:buSzPct val="100000"/>
              <a:buAutoNum type="arabicPeriod"/>
            </a:pPr>
            <a:r>
              <a:rPr lang="he-IL" dirty="0">
                <a:latin typeface="David" panose="020E0502060401010101" pitchFamily="34" charset="-79"/>
                <a:cs typeface="David" panose="020E0502060401010101" pitchFamily="34" charset="-79"/>
              </a:rPr>
              <a:t>אם אדם, א', חווה חוויה ח' בה נחזה (</a:t>
            </a:r>
            <a:r>
              <a:rPr lang="he-IL" dirty="0" err="1">
                <a:latin typeface="David" panose="020E0502060401010101" pitchFamily="34" charset="-79"/>
                <a:cs typeface="David" panose="020E0502060401010101" pitchFamily="34" charset="-79"/>
              </a:rPr>
              <a:t>פנמנולוגית</a:t>
            </a:r>
            <a:r>
              <a:rPr lang="he-IL" dirty="0">
                <a:latin typeface="David" panose="020E0502060401010101" pitchFamily="34" charset="-79"/>
                <a:cs typeface="David" panose="020E0502060401010101" pitchFamily="34" charset="-79"/>
              </a:rPr>
              <a:t>) אובייקט ב' אז, כאשר שאר התנאים שווים, ההסבר הטוב ביותר לכך שא' חווה את חוויה ח' היא שהוא אכן חווה את ב' ולא דבר מה אחר או שהוא לא חווה כלום.  </a:t>
            </a:r>
          </a:p>
          <a:p>
            <a:pPr marL="482600" indent="-342900" rtl="1">
              <a:buSzPct val="100000"/>
              <a:buAutoNum type="arabicPeriod"/>
            </a:pPr>
            <a:r>
              <a:rPr lang="he-IL" dirty="0">
                <a:latin typeface="David" panose="020E0502060401010101" pitchFamily="34" charset="-79"/>
                <a:cs typeface="David" panose="020E0502060401010101" pitchFamily="34" charset="-79"/>
              </a:rPr>
              <a:t>אם אדם, א', חווה חוויה ח' בה נחזה (</a:t>
            </a:r>
            <a:r>
              <a:rPr lang="he-IL" dirty="0" err="1">
                <a:latin typeface="David" panose="020E0502060401010101" pitchFamily="34" charset="-79"/>
                <a:cs typeface="David" panose="020E0502060401010101" pitchFamily="34" charset="-79"/>
              </a:rPr>
              <a:t>פנמנולוגית</a:t>
            </a:r>
            <a:r>
              <a:rPr lang="he-IL" dirty="0">
                <a:latin typeface="David" panose="020E0502060401010101" pitchFamily="34" charset="-79"/>
                <a:cs typeface="David" panose="020E0502060401010101" pitchFamily="34" charset="-79"/>
              </a:rPr>
              <a:t>) אובייקט ב', אז הראיות שלנו לאמונה שלנו שא' אכן חווה את ב' מסבירה בצורה הטובה ביותר את קיום חוויה ח' מתחזקות ככל שמנגד התנאים בהם חוויה זו נחוות גדלים. </a:t>
            </a:r>
          </a:p>
          <a:p>
            <a:pPr marL="482600" indent="-342900" rtl="1">
              <a:buSzPct val="100000"/>
              <a:buAutoNum type="arabicPeriod"/>
            </a:pPr>
            <a:r>
              <a:rPr lang="he-IL" dirty="0">
                <a:latin typeface="David" panose="020E0502060401010101" pitchFamily="34" charset="-79"/>
                <a:cs typeface="David" panose="020E0502060401010101" pitchFamily="34" charset="-79"/>
              </a:rPr>
              <a:t>אנשים רבים חווים את האל תחת תנאים שונים מאוד זה מזה.</a:t>
            </a:r>
          </a:p>
          <a:p>
            <a:pPr marL="482600" indent="-342900" rtl="1">
              <a:buSzPct val="100000"/>
              <a:buAutoNum type="arabicPeriod"/>
            </a:pPr>
            <a:r>
              <a:rPr lang="he-IL" dirty="0">
                <a:latin typeface="David" panose="020E0502060401010101" pitchFamily="34" charset="-79"/>
                <a:cs typeface="David" panose="020E0502060401010101" pitchFamily="34" charset="-79"/>
              </a:rPr>
              <a:t>מסקנה: יש אלוהים. </a:t>
            </a:r>
          </a:p>
        </p:txBody>
      </p:sp>
      <p:sp>
        <p:nvSpPr>
          <p:cNvPr id="6" name="כותרת משנה 2">
            <a:extLst>
              <a:ext uri="{FF2B5EF4-FFF2-40B4-BE49-F238E27FC236}">
                <a16:creationId xmlns:a16="http://schemas.microsoft.com/office/drawing/2014/main" id="{97056BC0-BC6C-5CD8-EC44-F20C8AE8AB5F}"/>
              </a:ext>
            </a:extLst>
          </p:cNvPr>
          <p:cNvSpPr txBox="1">
            <a:spLocks/>
          </p:cNvSpPr>
          <p:nvPr/>
        </p:nvSpPr>
        <p:spPr>
          <a:xfrm>
            <a:off x="2910840" y="4587240"/>
            <a:ext cx="5391300" cy="1972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r" rtl="0">
              <a:lnSpc>
                <a:spcPct val="100000"/>
              </a:lnSpc>
              <a:spcBef>
                <a:spcPts val="0"/>
              </a:spcBef>
              <a:spcAft>
                <a:spcPts val="0"/>
              </a:spcAft>
              <a:buClr>
                <a:schemeClr val="lt1"/>
              </a:buClr>
              <a:buSzPts val="2800"/>
              <a:buFont typeface="Questrial"/>
              <a:buNone/>
              <a:defRPr sz="1400" b="0" i="0" u="none" strike="noStrike" cap="none">
                <a:solidFill>
                  <a:schemeClr val="lt1"/>
                </a:solidFill>
                <a:latin typeface="Questrial"/>
                <a:ea typeface="Questrial"/>
                <a:cs typeface="Questrial"/>
                <a:sym typeface="Questrial"/>
              </a:defRPr>
            </a:lvl1pPr>
            <a:lvl2pPr marL="914400" marR="0" lvl="1" indent="-317500" algn="r" rtl="0">
              <a:lnSpc>
                <a:spcPct val="100000"/>
              </a:lnSpc>
              <a:spcBef>
                <a:spcPts val="0"/>
              </a:spcBef>
              <a:spcAft>
                <a:spcPts val="0"/>
              </a:spcAft>
              <a:buClr>
                <a:schemeClr val="lt1"/>
              </a:buClr>
              <a:buSzPts val="2800"/>
              <a:buFont typeface="Questrial"/>
              <a:buNone/>
              <a:defRPr sz="2800" b="0" i="0" u="none" strike="noStrike" cap="none">
                <a:solidFill>
                  <a:schemeClr val="lt1"/>
                </a:solidFill>
                <a:latin typeface="Questrial"/>
                <a:ea typeface="Questrial"/>
                <a:cs typeface="Questrial"/>
                <a:sym typeface="Questrial"/>
              </a:defRPr>
            </a:lvl2pPr>
            <a:lvl3pPr marL="1371600" marR="0" lvl="2" indent="-317500" algn="r" rtl="0">
              <a:lnSpc>
                <a:spcPct val="100000"/>
              </a:lnSpc>
              <a:spcBef>
                <a:spcPts val="0"/>
              </a:spcBef>
              <a:spcAft>
                <a:spcPts val="0"/>
              </a:spcAft>
              <a:buClr>
                <a:schemeClr val="lt1"/>
              </a:buClr>
              <a:buSzPts val="2800"/>
              <a:buFont typeface="Questrial"/>
              <a:buNone/>
              <a:defRPr sz="2800" b="0" i="0" u="none" strike="noStrike" cap="none">
                <a:solidFill>
                  <a:schemeClr val="lt1"/>
                </a:solidFill>
                <a:latin typeface="Questrial"/>
                <a:ea typeface="Questrial"/>
                <a:cs typeface="Questrial"/>
                <a:sym typeface="Questrial"/>
              </a:defRPr>
            </a:lvl3pPr>
            <a:lvl4pPr marL="1828800" marR="0" lvl="3" indent="-317500" algn="r" rtl="0">
              <a:lnSpc>
                <a:spcPct val="100000"/>
              </a:lnSpc>
              <a:spcBef>
                <a:spcPts val="0"/>
              </a:spcBef>
              <a:spcAft>
                <a:spcPts val="0"/>
              </a:spcAft>
              <a:buClr>
                <a:schemeClr val="lt1"/>
              </a:buClr>
              <a:buSzPts val="2800"/>
              <a:buFont typeface="Questrial"/>
              <a:buNone/>
              <a:defRPr sz="2800" b="0" i="0" u="none" strike="noStrike" cap="none">
                <a:solidFill>
                  <a:schemeClr val="lt1"/>
                </a:solidFill>
                <a:latin typeface="Questrial"/>
                <a:ea typeface="Questrial"/>
                <a:cs typeface="Questrial"/>
                <a:sym typeface="Questrial"/>
              </a:defRPr>
            </a:lvl4pPr>
            <a:lvl5pPr marL="2286000" marR="0" lvl="4" indent="-317500" algn="r" rtl="0">
              <a:lnSpc>
                <a:spcPct val="100000"/>
              </a:lnSpc>
              <a:spcBef>
                <a:spcPts val="0"/>
              </a:spcBef>
              <a:spcAft>
                <a:spcPts val="0"/>
              </a:spcAft>
              <a:buClr>
                <a:schemeClr val="lt1"/>
              </a:buClr>
              <a:buSzPts val="2800"/>
              <a:buFont typeface="Questrial"/>
              <a:buNone/>
              <a:defRPr sz="2800" b="0" i="0" u="none" strike="noStrike" cap="none">
                <a:solidFill>
                  <a:schemeClr val="lt1"/>
                </a:solidFill>
                <a:latin typeface="Questrial"/>
                <a:ea typeface="Questrial"/>
                <a:cs typeface="Questrial"/>
                <a:sym typeface="Questrial"/>
              </a:defRPr>
            </a:lvl5pPr>
            <a:lvl6pPr marL="2743200" marR="0" lvl="5" indent="-317500" algn="r" rtl="0">
              <a:lnSpc>
                <a:spcPct val="100000"/>
              </a:lnSpc>
              <a:spcBef>
                <a:spcPts val="0"/>
              </a:spcBef>
              <a:spcAft>
                <a:spcPts val="0"/>
              </a:spcAft>
              <a:buClr>
                <a:schemeClr val="lt1"/>
              </a:buClr>
              <a:buSzPts val="2800"/>
              <a:buFont typeface="Questrial"/>
              <a:buNone/>
              <a:defRPr sz="2800" b="0" i="0" u="none" strike="noStrike" cap="none">
                <a:solidFill>
                  <a:schemeClr val="lt1"/>
                </a:solidFill>
                <a:latin typeface="Questrial"/>
                <a:ea typeface="Questrial"/>
                <a:cs typeface="Questrial"/>
                <a:sym typeface="Questrial"/>
              </a:defRPr>
            </a:lvl6pPr>
            <a:lvl7pPr marL="3200400" marR="0" lvl="6" indent="-317500" algn="r" rtl="0">
              <a:lnSpc>
                <a:spcPct val="100000"/>
              </a:lnSpc>
              <a:spcBef>
                <a:spcPts val="0"/>
              </a:spcBef>
              <a:spcAft>
                <a:spcPts val="0"/>
              </a:spcAft>
              <a:buClr>
                <a:schemeClr val="lt1"/>
              </a:buClr>
              <a:buSzPts val="2800"/>
              <a:buFont typeface="Questrial"/>
              <a:buNone/>
              <a:defRPr sz="2800" b="0" i="0" u="none" strike="noStrike" cap="none">
                <a:solidFill>
                  <a:schemeClr val="lt1"/>
                </a:solidFill>
                <a:latin typeface="Questrial"/>
                <a:ea typeface="Questrial"/>
                <a:cs typeface="Questrial"/>
                <a:sym typeface="Questrial"/>
              </a:defRPr>
            </a:lvl7pPr>
            <a:lvl8pPr marL="3657600" marR="0" lvl="7" indent="-317500" algn="r" rtl="0">
              <a:lnSpc>
                <a:spcPct val="100000"/>
              </a:lnSpc>
              <a:spcBef>
                <a:spcPts val="0"/>
              </a:spcBef>
              <a:spcAft>
                <a:spcPts val="0"/>
              </a:spcAft>
              <a:buClr>
                <a:schemeClr val="lt1"/>
              </a:buClr>
              <a:buSzPts val="2800"/>
              <a:buFont typeface="Questrial"/>
              <a:buNone/>
              <a:defRPr sz="2800" b="0" i="0" u="none" strike="noStrike" cap="none">
                <a:solidFill>
                  <a:schemeClr val="lt1"/>
                </a:solidFill>
                <a:latin typeface="Questrial"/>
                <a:ea typeface="Questrial"/>
                <a:cs typeface="Questrial"/>
                <a:sym typeface="Questrial"/>
              </a:defRPr>
            </a:lvl8pPr>
            <a:lvl9pPr marL="4114800" marR="0" lvl="8" indent="-317500" algn="r" rtl="0">
              <a:lnSpc>
                <a:spcPct val="100000"/>
              </a:lnSpc>
              <a:spcBef>
                <a:spcPts val="0"/>
              </a:spcBef>
              <a:spcAft>
                <a:spcPts val="0"/>
              </a:spcAft>
              <a:buClr>
                <a:schemeClr val="lt1"/>
              </a:buClr>
              <a:buSzPts val="2800"/>
              <a:buFont typeface="Questrial"/>
              <a:buNone/>
              <a:defRPr sz="2800" b="0" i="0" u="none" strike="noStrike" cap="none">
                <a:solidFill>
                  <a:schemeClr val="lt1"/>
                </a:solidFill>
                <a:latin typeface="Questrial"/>
                <a:ea typeface="Questrial"/>
                <a:cs typeface="Questrial"/>
                <a:sym typeface="Questrial"/>
              </a:defRPr>
            </a:lvl9pPr>
          </a:lstStyle>
          <a:p>
            <a:pPr marL="139700" indent="0" rtl="1">
              <a:buSzPct val="100000"/>
            </a:pPr>
            <a:r>
              <a:rPr lang="he-IL" sz="1800" b="1" dirty="0">
                <a:latin typeface="David" panose="020E0502060401010101" pitchFamily="34" charset="-79"/>
                <a:cs typeface="David" panose="020E0502060401010101" pitchFamily="34" charset="-79"/>
              </a:rPr>
              <a:t>למה לקבל כל הנחה?</a:t>
            </a:r>
          </a:p>
        </p:txBody>
      </p:sp>
    </p:spTree>
    <p:extLst>
      <p:ext uri="{BB962C8B-B14F-4D97-AF65-F5344CB8AC3E}">
        <p14:creationId xmlns:p14="http://schemas.microsoft.com/office/powerpoint/2010/main" val="3377483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45"/>
          <p:cNvSpPr txBox="1">
            <a:spLocks noGrp="1"/>
          </p:cNvSpPr>
          <p:nvPr>
            <p:ph type="title"/>
          </p:nvPr>
        </p:nvSpPr>
        <p:spPr>
          <a:xfrm>
            <a:off x="1383600" y="2307450"/>
            <a:ext cx="6376800" cy="528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he-IL" sz="2400" dirty="0">
                <a:latin typeface="David" panose="020E0502060401010101" pitchFamily="34" charset="-79"/>
                <a:cs typeface="David" panose="020E0502060401010101" pitchFamily="34" charset="-79"/>
              </a:rPr>
              <a:t>ביקורות</a:t>
            </a:r>
            <a:endParaRPr sz="2400" b="1" dirty="0">
              <a:latin typeface="David" panose="020E0502060401010101" pitchFamily="34" charset="-79"/>
              <a:cs typeface="David" panose="020E0502060401010101" pitchFamily="34" charset="-79"/>
            </a:endParaRPr>
          </a:p>
        </p:txBody>
      </p:sp>
      <p:sp>
        <p:nvSpPr>
          <p:cNvPr id="311" name="Google Shape;311;p45"/>
          <p:cNvSpPr txBox="1">
            <a:spLocks noGrp="1"/>
          </p:cNvSpPr>
          <p:nvPr>
            <p:ph type="title" idx="2"/>
          </p:nvPr>
        </p:nvSpPr>
        <p:spPr>
          <a:xfrm>
            <a:off x="1120875" y="1396820"/>
            <a:ext cx="1959300" cy="333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he-IL" b="1" dirty="0">
                <a:latin typeface="David" panose="020E0502060401010101" pitchFamily="34" charset="-79"/>
                <a:cs typeface="David" panose="020E0502060401010101" pitchFamily="34" charset="-79"/>
              </a:rPr>
              <a:t>הביקורת מהגיוון הדתי</a:t>
            </a:r>
            <a:endParaRPr b="1" dirty="0">
              <a:latin typeface="David" panose="020E0502060401010101" pitchFamily="34" charset="-79"/>
              <a:cs typeface="David" panose="020E0502060401010101" pitchFamily="34" charset="-79"/>
            </a:endParaRPr>
          </a:p>
        </p:txBody>
      </p:sp>
      <p:sp>
        <p:nvSpPr>
          <p:cNvPr id="313" name="Google Shape;313;p45"/>
          <p:cNvSpPr txBox="1">
            <a:spLocks noGrp="1"/>
          </p:cNvSpPr>
          <p:nvPr>
            <p:ph type="title" idx="3"/>
          </p:nvPr>
        </p:nvSpPr>
        <p:spPr>
          <a:xfrm>
            <a:off x="1120874" y="3960547"/>
            <a:ext cx="1959300" cy="333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he-IL" b="1" dirty="0">
                <a:latin typeface="David" panose="020E0502060401010101" pitchFamily="34" charset="-79"/>
                <a:cs typeface="David" panose="020E0502060401010101" pitchFamily="34" charset="-79"/>
              </a:rPr>
              <a:t>רדוקציה נטורליסטית?</a:t>
            </a:r>
            <a:endParaRPr b="1" dirty="0">
              <a:latin typeface="David" panose="020E0502060401010101" pitchFamily="34" charset="-79"/>
              <a:cs typeface="David" panose="020E0502060401010101" pitchFamily="34" charset="-79"/>
            </a:endParaRPr>
          </a:p>
        </p:txBody>
      </p:sp>
      <p:sp>
        <p:nvSpPr>
          <p:cNvPr id="315" name="Google Shape;315;p45"/>
          <p:cNvSpPr txBox="1">
            <a:spLocks noGrp="1"/>
          </p:cNvSpPr>
          <p:nvPr>
            <p:ph type="title" idx="5"/>
          </p:nvPr>
        </p:nvSpPr>
        <p:spPr>
          <a:xfrm>
            <a:off x="6063846" y="1434752"/>
            <a:ext cx="1959300" cy="333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he-IL" b="1" dirty="0">
                <a:latin typeface="David" panose="020E0502060401010101" pitchFamily="34" charset="-79"/>
                <a:cs typeface="David" panose="020E0502060401010101" pitchFamily="34" charset="-79"/>
              </a:rPr>
              <a:t>חוויית ההיעדר</a:t>
            </a:r>
            <a:endParaRPr b="1" dirty="0">
              <a:latin typeface="David" panose="020E0502060401010101" pitchFamily="34" charset="-79"/>
              <a:cs typeface="David" panose="020E0502060401010101" pitchFamily="34" charset="-79"/>
            </a:endParaRPr>
          </a:p>
        </p:txBody>
      </p:sp>
      <p:sp>
        <p:nvSpPr>
          <p:cNvPr id="317" name="Google Shape;317;p45"/>
          <p:cNvSpPr txBox="1">
            <a:spLocks noGrp="1"/>
          </p:cNvSpPr>
          <p:nvPr>
            <p:ph type="title" idx="7"/>
          </p:nvPr>
        </p:nvSpPr>
        <p:spPr>
          <a:xfrm>
            <a:off x="6063846" y="3960547"/>
            <a:ext cx="1959300" cy="333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he-IL" b="1" dirty="0">
                <a:latin typeface="David" panose="020E0502060401010101" pitchFamily="34" charset="-79"/>
                <a:cs typeface="David" panose="020E0502060401010101" pitchFamily="34" charset="-79"/>
              </a:rPr>
              <a:t>אמינות החוויה הדתית (חוסר יכולת לאמת)</a:t>
            </a:r>
            <a:endParaRPr b="1" dirty="0">
              <a:latin typeface="David" panose="020E0502060401010101" pitchFamily="34" charset="-79"/>
              <a:cs typeface="David" panose="020E0502060401010101" pitchFamily="34" charset="-79"/>
            </a:endParaRPr>
          </a:p>
        </p:txBody>
      </p:sp>
      <p:sp>
        <p:nvSpPr>
          <p:cNvPr id="319" name="Google Shape;319;p45"/>
          <p:cNvSpPr/>
          <p:nvPr/>
        </p:nvSpPr>
        <p:spPr>
          <a:xfrm rot="10800000">
            <a:off x="1682775" y="573825"/>
            <a:ext cx="835500" cy="2598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David" panose="020E0502060401010101" pitchFamily="34" charset="-79"/>
              <a:cs typeface="David" panose="020E0502060401010101" pitchFamily="34" charset="-79"/>
            </a:endParaRPr>
          </a:p>
        </p:txBody>
      </p:sp>
      <p:sp>
        <p:nvSpPr>
          <p:cNvPr id="320" name="Google Shape;320;p45"/>
          <p:cNvSpPr/>
          <p:nvPr/>
        </p:nvSpPr>
        <p:spPr>
          <a:xfrm rot="10800000">
            <a:off x="1682775" y="3164300"/>
            <a:ext cx="835500" cy="259800"/>
          </a:xfrm>
          <a:prstGeom prst="triangl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avid" panose="020E0502060401010101" pitchFamily="34" charset="-79"/>
              <a:cs typeface="David" panose="020E0502060401010101" pitchFamily="34" charset="-79"/>
            </a:endParaRPr>
          </a:p>
        </p:txBody>
      </p:sp>
      <p:sp>
        <p:nvSpPr>
          <p:cNvPr id="321" name="Google Shape;321;p45"/>
          <p:cNvSpPr/>
          <p:nvPr/>
        </p:nvSpPr>
        <p:spPr>
          <a:xfrm rot="10800000">
            <a:off x="6625746" y="573825"/>
            <a:ext cx="835500" cy="259800"/>
          </a:xfrm>
          <a:prstGeom prst="triangl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avid" panose="020E0502060401010101" pitchFamily="34" charset="-79"/>
              <a:cs typeface="David" panose="020E0502060401010101" pitchFamily="34" charset="-79"/>
            </a:endParaRPr>
          </a:p>
        </p:txBody>
      </p:sp>
      <p:sp>
        <p:nvSpPr>
          <p:cNvPr id="322" name="Google Shape;322;p45"/>
          <p:cNvSpPr/>
          <p:nvPr/>
        </p:nvSpPr>
        <p:spPr>
          <a:xfrm rot="10800000">
            <a:off x="6625746" y="3164075"/>
            <a:ext cx="835500" cy="2598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avid" panose="020E0502060401010101" pitchFamily="34" charset="-79"/>
              <a:cs typeface="David" panose="020E0502060401010101" pitchFamily="34" charset="-79"/>
            </a:endParaRPr>
          </a:p>
        </p:txBody>
      </p:sp>
      <p:cxnSp>
        <p:nvCxnSpPr>
          <p:cNvPr id="323" name="Google Shape;323;p45"/>
          <p:cNvCxnSpPr/>
          <p:nvPr/>
        </p:nvCxnSpPr>
        <p:spPr>
          <a:xfrm>
            <a:off x="-22525" y="2564950"/>
            <a:ext cx="2858700" cy="0"/>
          </a:xfrm>
          <a:prstGeom prst="straightConnector1">
            <a:avLst/>
          </a:prstGeom>
          <a:noFill/>
          <a:ln w="28575" cap="flat" cmpd="sng">
            <a:solidFill>
              <a:schemeClr val="dk1"/>
            </a:solidFill>
            <a:prstDash val="solid"/>
            <a:round/>
            <a:headEnd type="none" w="med" len="med"/>
            <a:tailEnd type="none" w="med" len="med"/>
          </a:ln>
        </p:spPr>
      </p:cxnSp>
      <p:cxnSp>
        <p:nvCxnSpPr>
          <p:cNvPr id="324" name="Google Shape;324;p45"/>
          <p:cNvCxnSpPr/>
          <p:nvPr/>
        </p:nvCxnSpPr>
        <p:spPr>
          <a:xfrm>
            <a:off x="6285300" y="2571750"/>
            <a:ext cx="2858700" cy="0"/>
          </a:xfrm>
          <a:prstGeom prst="straightConnector1">
            <a:avLst/>
          </a:prstGeom>
          <a:noFill/>
          <a:ln w="28575" cap="flat" cmpd="sng">
            <a:solidFill>
              <a:schemeClr val="dk1"/>
            </a:solidFill>
            <a:prstDash val="solid"/>
            <a:round/>
            <a:headEnd type="none" w="med" len="med"/>
            <a:tailEnd type="none" w="med" len="med"/>
          </a:ln>
        </p:spPr>
      </p:cxnSp>
      <p:cxnSp>
        <p:nvCxnSpPr>
          <p:cNvPr id="325" name="Google Shape;325;p45"/>
          <p:cNvCxnSpPr/>
          <p:nvPr/>
        </p:nvCxnSpPr>
        <p:spPr>
          <a:xfrm>
            <a:off x="4572000" y="3179625"/>
            <a:ext cx="0" cy="930900"/>
          </a:xfrm>
          <a:prstGeom prst="straightConnector1">
            <a:avLst/>
          </a:prstGeom>
          <a:noFill/>
          <a:ln w="28575" cap="flat" cmpd="sng">
            <a:solidFill>
              <a:schemeClr val="dk1"/>
            </a:solidFill>
            <a:prstDash val="solid"/>
            <a:round/>
            <a:headEnd type="none" w="med" len="med"/>
            <a:tailEnd type="none" w="med" len="med"/>
          </a:ln>
        </p:spPr>
      </p:cxnSp>
      <p:cxnSp>
        <p:nvCxnSpPr>
          <p:cNvPr id="326" name="Google Shape;326;p45"/>
          <p:cNvCxnSpPr/>
          <p:nvPr/>
        </p:nvCxnSpPr>
        <p:spPr>
          <a:xfrm>
            <a:off x="4572000" y="1276600"/>
            <a:ext cx="0" cy="930900"/>
          </a:xfrm>
          <a:prstGeom prst="straightConnector1">
            <a:avLst/>
          </a:prstGeom>
          <a:noFill/>
          <a:ln w="28575" cap="flat" cmpd="sng">
            <a:solidFill>
              <a:schemeClr val="dk1"/>
            </a:solidFill>
            <a:prstDash val="solid"/>
            <a:round/>
            <a:headEnd type="none" w="med" len="med"/>
            <a:tailEnd type="none" w="med" len="med"/>
          </a:ln>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8"/>
          <p:cNvSpPr txBox="1">
            <a:spLocks noGrp="1"/>
          </p:cNvSpPr>
          <p:nvPr>
            <p:ph type="body" idx="1"/>
          </p:nvPr>
        </p:nvSpPr>
        <p:spPr>
          <a:xfrm>
            <a:off x="2473178" y="1973620"/>
            <a:ext cx="4109100" cy="1922945"/>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endParaRPr dirty="0">
              <a:solidFill>
                <a:srgbClr val="000000"/>
              </a:solidFill>
              <a:latin typeface="David" panose="020E0502060401010101" pitchFamily="34" charset="-79"/>
              <a:cs typeface="David" panose="020E0502060401010101" pitchFamily="34" charset="-79"/>
            </a:endParaRPr>
          </a:p>
          <a:p>
            <a:pPr marL="457200" lvl="0" indent="-317500" algn="r" rtl="1">
              <a:spcBef>
                <a:spcPts val="0"/>
              </a:spcBef>
              <a:spcAft>
                <a:spcPts val="0"/>
              </a:spcAft>
              <a:buClr>
                <a:srgbClr val="000000"/>
              </a:buClr>
              <a:buSzPts val="1400"/>
              <a:buFont typeface="Didact Gothic"/>
              <a:buChar char="●"/>
            </a:pPr>
            <a:r>
              <a:rPr lang="he-IL" dirty="0">
                <a:solidFill>
                  <a:srgbClr val="000000"/>
                </a:solidFill>
                <a:latin typeface="David" panose="020E0502060401010101" pitchFamily="34" charset="-79"/>
                <a:cs typeface="David" panose="020E0502060401010101" pitchFamily="34" charset="-79"/>
              </a:rPr>
              <a:t>ההבדל בין היעדר חוויה לחוויית היעדר.</a:t>
            </a:r>
          </a:p>
          <a:p>
            <a:pPr marL="457200" lvl="0" indent="-317500" algn="r" rtl="1">
              <a:spcBef>
                <a:spcPts val="0"/>
              </a:spcBef>
              <a:spcAft>
                <a:spcPts val="0"/>
              </a:spcAft>
              <a:buClr>
                <a:srgbClr val="000000"/>
              </a:buClr>
              <a:buSzPts val="1400"/>
              <a:buFont typeface="Didact Gothic"/>
              <a:buChar char="●"/>
            </a:pPr>
            <a:r>
              <a:rPr lang="he-IL" dirty="0">
                <a:solidFill>
                  <a:srgbClr val="000000"/>
                </a:solidFill>
                <a:latin typeface="David" panose="020E0502060401010101" pitchFamily="34" charset="-79"/>
                <a:cs typeface="David" panose="020E0502060401010101" pitchFamily="34" charset="-79"/>
              </a:rPr>
              <a:t>היעדר חוויה – לכאורה זה לא מעניין. </a:t>
            </a:r>
          </a:p>
          <a:p>
            <a:pPr lvl="1" algn="r" rtl="1">
              <a:spcBef>
                <a:spcPts val="0"/>
              </a:spcBef>
              <a:buClr>
                <a:srgbClr val="000000"/>
              </a:buClr>
              <a:buFont typeface="Arial" panose="020B0604020202020204" pitchFamily="34" charset="0"/>
              <a:buChar char="•"/>
            </a:pPr>
            <a:r>
              <a:rPr lang="he-IL" dirty="0">
                <a:solidFill>
                  <a:srgbClr val="000000"/>
                </a:solidFill>
                <a:latin typeface="David" panose="020E0502060401010101" pitchFamily="34" charset="-79"/>
                <a:cs typeface="David" panose="020E0502060401010101" pitchFamily="34" charset="-79"/>
              </a:rPr>
              <a:t>המקרה המעניין של </a:t>
            </a:r>
            <a:r>
              <a:rPr lang="en-US" dirty="0">
                <a:solidFill>
                  <a:srgbClr val="000000"/>
                </a:solidFill>
                <a:latin typeface="David" panose="020E0502060401010101" pitchFamily="34" charset="-79"/>
                <a:cs typeface="David" panose="020E0502060401010101" pitchFamily="34" charset="-79"/>
              </a:rPr>
              <a:t>Divine Hiddenness</a:t>
            </a:r>
            <a:r>
              <a:rPr lang="he-IL" dirty="0">
                <a:solidFill>
                  <a:srgbClr val="000000"/>
                </a:solidFill>
                <a:latin typeface="David" panose="020E0502060401010101" pitchFamily="34" charset="-79"/>
                <a:cs typeface="David" panose="020E0502060401010101" pitchFamily="34" charset="-79"/>
              </a:rPr>
              <a:t> כראיה לכך שהתחום מתקדם. </a:t>
            </a:r>
          </a:p>
          <a:p>
            <a:pPr algn="r" rtl="1">
              <a:buClr>
                <a:srgbClr val="000000"/>
              </a:buClr>
            </a:pPr>
            <a:r>
              <a:rPr lang="he-IL" dirty="0">
                <a:solidFill>
                  <a:srgbClr val="000000"/>
                </a:solidFill>
                <a:latin typeface="David" panose="020E0502060401010101" pitchFamily="34" charset="-79"/>
                <a:cs typeface="David" panose="020E0502060401010101" pitchFamily="34" charset="-79"/>
              </a:rPr>
              <a:t>חוויית היעדר. </a:t>
            </a:r>
          </a:p>
          <a:p>
            <a:pPr lvl="1" algn="r" rtl="1">
              <a:spcBef>
                <a:spcPts val="0"/>
              </a:spcBef>
              <a:buClr>
                <a:srgbClr val="000000"/>
              </a:buClr>
              <a:buFont typeface="Arial" panose="020B0604020202020204" pitchFamily="34" charset="0"/>
              <a:buChar char="•"/>
            </a:pPr>
            <a:r>
              <a:rPr lang="he-IL" dirty="0">
                <a:solidFill>
                  <a:srgbClr val="000000"/>
                </a:solidFill>
                <a:latin typeface="David" panose="020E0502060401010101" pitchFamily="34" charset="-79"/>
                <a:cs typeface="David" panose="020E0502060401010101" pitchFamily="34" charset="-79"/>
              </a:rPr>
              <a:t>האם יש דבר כזה? שתי דוגמאות.</a:t>
            </a:r>
          </a:p>
          <a:p>
            <a:pPr lvl="1" algn="r" rtl="1">
              <a:spcBef>
                <a:spcPts val="0"/>
              </a:spcBef>
              <a:buClr>
                <a:srgbClr val="000000"/>
              </a:buClr>
              <a:buFont typeface="Arial" panose="020B0604020202020204" pitchFamily="34" charset="0"/>
              <a:buChar char="•"/>
            </a:pPr>
            <a:r>
              <a:rPr lang="he-IL" dirty="0">
                <a:solidFill>
                  <a:srgbClr val="000000"/>
                </a:solidFill>
                <a:latin typeface="David" panose="020E0502060401010101" pitchFamily="34" charset="-79"/>
                <a:cs typeface="David" panose="020E0502060401010101" pitchFamily="34" charset="-79"/>
              </a:rPr>
              <a:t>האם אלוהים הוא מסוג הדברים שחוויה שכזו מהוות ראיות לאי-קיומה?</a:t>
            </a:r>
          </a:p>
          <a:p>
            <a:pPr lvl="2" algn="r" rtl="1">
              <a:spcBef>
                <a:spcPts val="0"/>
              </a:spcBef>
              <a:buClr>
                <a:srgbClr val="000000"/>
              </a:buClr>
              <a:buFont typeface="Arial" panose="020B0604020202020204" pitchFamily="34" charset="0"/>
              <a:buChar char="•"/>
            </a:pPr>
            <a:r>
              <a:rPr lang="he-IL" dirty="0">
                <a:solidFill>
                  <a:srgbClr val="000000"/>
                </a:solidFill>
                <a:latin typeface="David" panose="020E0502060401010101" pitchFamily="34" charset="-79"/>
                <a:cs typeface="David" panose="020E0502060401010101" pitchFamily="34" charset="-79"/>
              </a:rPr>
              <a:t>בין עכברים, פילים ואלים. </a:t>
            </a:r>
            <a:endParaRPr dirty="0">
              <a:solidFill>
                <a:srgbClr val="000000"/>
              </a:solidFill>
              <a:latin typeface="David" panose="020E0502060401010101" pitchFamily="34" charset="-79"/>
              <a:cs typeface="David" panose="020E0502060401010101" pitchFamily="34" charset="-79"/>
            </a:endParaRPr>
          </a:p>
          <a:p>
            <a:pPr marL="457200" lvl="0" indent="-317500" algn="r" rtl="1">
              <a:spcBef>
                <a:spcPts val="0"/>
              </a:spcBef>
              <a:spcAft>
                <a:spcPts val="0"/>
              </a:spcAft>
              <a:buClr>
                <a:srgbClr val="000000"/>
              </a:buClr>
              <a:buSzPts val="1400"/>
              <a:buFont typeface="Didact Gothic"/>
              <a:buChar char="●"/>
            </a:pPr>
            <a:endParaRPr dirty="0">
              <a:latin typeface="David" panose="020E0502060401010101" pitchFamily="34" charset="-79"/>
              <a:cs typeface="David" panose="020E0502060401010101" pitchFamily="34" charset="-79"/>
            </a:endParaRPr>
          </a:p>
        </p:txBody>
      </p:sp>
      <p:sp>
        <p:nvSpPr>
          <p:cNvPr id="246" name="Google Shape;246;p38"/>
          <p:cNvSpPr txBox="1">
            <a:spLocks noGrp="1"/>
          </p:cNvSpPr>
          <p:nvPr>
            <p:ph type="title"/>
          </p:nvPr>
        </p:nvSpPr>
        <p:spPr>
          <a:xfrm>
            <a:off x="1687950" y="1521325"/>
            <a:ext cx="5768100" cy="528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he-IL" dirty="0">
                <a:latin typeface="David" panose="020E0502060401010101" pitchFamily="34" charset="-79"/>
                <a:cs typeface="David" panose="020E0502060401010101" pitchFamily="34" charset="-79"/>
              </a:rPr>
              <a:t>חוויית ההיעדר</a:t>
            </a:r>
            <a:endParaRPr b="1" dirty="0">
              <a:latin typeface="David" panose="020E0502060401010101" pitchFamily="34" charset="-79"/>
              <a:cs typeface="David" panose="020E0502060401010101" pitchFamily="34" charset="-79"/>
            </a:endParaRPr>
          </a:p>
        </p:txBody>
      </p:sp>
      <p:cxnSp>
        <p:nvCxnSpPr>
          <p:cNvPr id="247" name="Google Shape;247;p38"/>
          <p:cNvCxnSpPr/>
          <p:nvPr/>
        </p:nvCxnSpPr>
        <p:spPr>
          <a:xfrm>
            <a:off x="4149300" y="2207500"/>
            <a:ext cx="845400" cy="0"/>
          </a:xfrm>
          <a:prstGeom prst="straightConnector1">
            <a:avLst/>
          </a:prstGeom>
          <a:noFill/>
          <a:ln w="28575" cap="flat" cmpd="sng">
            <a:solidFill>
              <a:schemeClr val="dk1"/>
            </a:solidFill>
            <a:prstDash val="solid"/>
            <a:round/>
            <a:headEnd type="none" w="med" len="med"/>
            <a:tailEnd type="none" w="med" len="med"/>
          </a:ln>
        </p:spPr>
      </p:cxnSp>
      <p:pic>
        <p:nvPicPr>
          <p:cNvPr id="3" name="תמונה 2">
            <a:extLst>
              <a:ext uri="{FF2B5EF4-FFF2-40B4-BE49-F238E27FC236}">
                <a16:creationId xmlns:a16="http://schemas.microsoft.com/office/drawing/2014/main" id="{629DE857-C0BA-BEB8-CC61-861FB52F8205}"/>
              </a:ext>
            </a:extLst>
          </p:cNvPr>
          <p:cNvPicPr>
            <a:picLocks noChangeAspect="1"/>
          </p:cNvPicPr>
          <p:nvPr/>
        </p:nvPicPr>
        <p:blipFill>
          <a:blip r:embed="rId3"/>
          <a:stretch>
            <a:fillRect/>
          </a:stretch>
        </p:blipFill>
        <p:spPr>
          <a:xfrm>
            <a:off x="2952493" y="214735"/>
            <a:ext cx="3239013" cy="4714029"/>
          </a:xfrm>
          <a:prstGeom prst="rect">
            <a:avLst/>
          </a:prstGeom>
        </p:spPr>
      </p:pic>
      <p:pic>
        <p:nvPicPr>
          <p:cNvPr id="1026" name="Picture 2">
            <a:extLst>
              <a:ext uri="{FF2B5EF4-FFF2-40B4-BE49-F238E27FC236}">
                <a16:creationId xmlns:a16="http://schemas.microsoft.com/office/drawing/2014/main" id="{697910AF-A950-A7D3-00FD-0FFDC2A5E0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22648" y="-28307"/>
            <a:ext cx="2636837" cy="5143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4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4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4">
          <a:extLst>
            <a:ext uri="{FF2B5EF4-FFF2-40B4-BE49-F238E27FC236}">
              <a16:creationId xmlns:a16="http://schemas.microsoft.com/office/drawing/2014/main" id="{99270801-8F0F-FDB5-AFDA-B062885DE325}"/>
            </a:ext>
          </a:extLst>
        </p:cNvPr>
        <p:cNvGrpSpPr/>
        <p:nvPr/>
      </p:nvGrpSpPr>
      <p:grpSpPr>
        <a:xfrm>
          <a:off x="0" y="0"/>
          <a:ext cx="0" cy="0"/>
          <a:chOff x="0" y="0"/>
          <a:chExt cx="0" cy="0"/>
        </a:xfrm>
      </p:grpSpPr>
      <p:sp>
        <p:nvSpPr>
          <p:cNvPr id="245" name="Google Shape;245;p38">
            <a:extLst>
              <a:ext uri="{FF2B5EF4-FFF2-40B4-BE49-F238E27FC236}">
                <a16:creationId xmlns:a16="http://schemas.microsoft.com/office/drawing/2014/main" id="{EE4E9086-DDC7-E8B4-53AF-3B29BFB8C68C}"/>
              </a:ext>
            </a:extLst>
          </p:cNvPr>
          <p:cNvSpPr txBox="1">
            <a:spLocks noGrp="1"/>
          </p:cNvSpPr>
          <p:nvPr>
            <p:ph type="body" idx="1"/>
          </p:nvPr>
        </p:nvSpPr>
        <p:spPr>
          <a:xfrm>
            <a:off x="2517475" y="2381425"/>
            <a:ext cx="4109100" cy="1737494"/>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endParaRPr dirty="0">
              <a:solidFill>
                <a:srgbClr val="000000"/>
              </a:solidFill>
              <a:latin typeface="David" panose="020E0502060401010101" pitchFamily="34" charset="-79"/>
              <a:cs typeface="David" panose="020E0502060401010101" pitchFamily="34" charset="-79"/>
            </a:endParaRPr>
          </a:p>
          <a:p>
            <a:pPr marL="457200" lvl="0" indent="-317500" algn="r" rtl="1">
              <a:spcBef>
                <a:spcPts val="0"/>
              </a:spcBef>
              <a:spcAft>
                <a:spcPts val="0"/>
              </a:spcAft>
              <a:buClr>
                <a:srgbClr val="000000"/>
              </a:buClr>
              <a:buSzPts val="1400"/>
              <a:buFont typeface="Didact Gothic"/>
              <a:buChar char="●"/>
            </a:pPr>
            <a:r>
              <a:rPr lang="he-IL" dirty="0">
                <a:solidFill>
                  <a:srgbClr val="000000"/>
                </a:solidFill>
                <a:latin typeface="David" panose="020E0502060401010101" pitchFamily="34" charset="-79"/>
                <a:cs typeface="David" panose="020E0502060401010101" pitchFamily="34" charset="-79"/>
              </a:rPr>
              <a:t>דוגמת הפרפר הנדיר. </a:t>
            </a:r>
          </a:p>
          <a:p>
            <a:pPr marL="457200" lvl="0" indent="-317500" algn="r" rtl="1">
              <a:spcBef>
                <a:spcPts val="0"/>
              </a:spcBef>
              <a:spcAft>
                <a:spcPts val="0"/>
              </a:spcAft>
              <a:buClr>
                <a:srgbClr val="000000"/>
              </a:buClr>
              <a:buSzPts val="1400"/>
              <a:buFont typeface="Didact Gothic"/>
              <a:buChar char="●"/>
            </a:pPr>
            <a:r>
              <a:rPr lang="he-IL" dirty="0">
                <a:solidFill>
                  <a:srgbClr val="000000"/>
                </a:solidFill>
                <a:latin typeface="David" panose="020E0502060401010101" pitchFamily="34" charset="-79"/>
                <a:cs typeface="David" panose="020E0502060401010101" pitchFamily="34" charset="-79"/>
              </a:rPr>
              <a:t>דוגמת השמיעה האבסולוטית.</a:t>
            </a:r>
          </a:p>
          <a:p>
            <a:pPr marL="457200" lvl="0" indent="-317500" algn="r" rtl="1">
              <a:spcBef>
                <a:spcPts val="0"/>
              </a:spcBef>
              <a:spcAft>
                <a:spcPts val="0"/>
              </a:spcAft>
              <a:buClr>
                <a:srgbClr val="000000"/>
              </a:buClr>
              <a:buSzPts val="1400"/>
              <a:buFont typeface="Didact Gothic"/>
              <a:buChar char="●"/>
            </a:pPr>
            <a:r>
              <a:rPr lang="he-IL" dirty="0">
                <a:solidFill>
                  <a:srgbClr val="000000"/>
                </a:solidFill>
                <a:latin typeface="David" panose="020E0502060401010101" pitchFamily="34" charset="-79"/>
                <a:cs typeface="David" panose="020E0502060401010101" pitchFamily="34" charset="-79"/>
              </a:rPr>
              <a:t>פה מדובר באל, שיכול להחליט למי להתגלות ולמי לא.</a:t>
            </a:r>
          </a:p>
          <a:p>
            <a:pPr marL="457200" lvl="0" indent="-317500" algn="r" rtl="1">
              <a:spcBef>
                <a:spcPts val="0"/>
              </a:spcBef>
              <a:spcAft>
                <a:spcPts val="0"/>
              </a:spcAft>
              <a:buClr>
                <a:srgbClr val="000000"/>
              </a:buClr>
              <a:buSzPts val="1400"/>
              <a:buFont typeface="Didact Gothic"/>
              <a:buChar char="●"/>
            </a:pPr>
            <a:r>
              <a:rPr lang="he-IL" dirty="0">
                <a:solidFill>
                  <a:srgbClr val="000000"/>
                </a:solidFill>
                <a:latin typeface="David" panose="020E0502060401010101" pitchFamily="34" charset="-79"/>
                <a:cs typeface="David" panose="020E0502060401010101" pitchFamily="34" charset="-79"/>
              </a:rPr>
              <a:t>אולי היא כן ניתנת לשחזור? מקובלים, סמים מסוימים וכו' טוענים שיש דרך להגיע לחוויה דתית. </a:t>
            </a:r>
            <a:endParaRPr dirty="0">
              <a:solidFill>
                <a:srgbClr val="000000"/>
              </a:solidFill>
              <a:latin typeface="David" panose="020E0502060401010101" pitchFamily="34" charset="-79"/>
              <a:cs typeface="David" panose="020E0502060401010101" pitchFamily="34" charset="-79"/>
            </a:endParaRPr>
          </a:p>
          <a:p>
            <a:pPr marL="457200" lvl="0" indent="-317500" algn="r" rtl="1">
              <a:spcBef>
                <a:spcPts val="0"/>
              </a:spcBef>
              <a:spcAft>
                <a:spcPts val="0"/>
              </a:spcAft>
              <a:buClr>
                <a:srgbClr val="000000"/>
              </a:buClr>
              <a:buSzPts val="1400"/>
              <a:buFont typeface="Didact Gothic"/>
              <a:buChar char="●"/>
            </a:pPr>
            <a:endParaRPr dirty="0">
              <a:latin typeface="David" panose="020E0502060401010101" pitchFamily="34" charset="-79"/>
              <a:cs typeface="David" panose="020E0502060401010101" pitchFamily="34" charset="-79"/>
            </a:endParaRPr>
          </a:p>
        </p:txBody>
      </p:sp>
      <p:sp>
        <p:nvSpPr>
          <p:cNvPr id="246" name="Google Shape;246;p38">
            <a:extLst>
              <a:ext uri="{FF2B5EF4-FFF2-40B4-BE49-F238E27FC236}">
                <a16:creationId xmlns:a16="http://schemas.microsoft.com/office/drawing/2014/main" id="{6FDDE305-3B2B-91D1-972F-D9A095FAB9CF}"/>
              </a:ext>
            </a:extLst>
          </p:cNvPr>
          <p:cNvSpPr txBox="1">
            <a:spLocks noGrp="1"/>
          </p:cNvSpPr>
          <p:nvPr>
            <p:ph type="title"/>
          </p:nvPr>
        </p:nvSpPr>
        <p:spPr>
          <a:xfrm>
            <a:off x="1687950" y="1521325"/>
            <a:ext cx="5768100" cy="528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he-IL" dirty="0">
                <a:latin typeface="David" panose="020E0502060401010101" pitchFamily="34" charset="-79"/>
                <a:cs typeface="David" panose="020E0502060401010101" pitchFamily="34" charset="-79"/>
              </a:rPr>
              <a:t>אמינות החוויה (בלתי ניתנת לאימות/שחזור)</a:t>
            </a:r>
            <a:endParaRPr b="1" dirty="0">
              <a:latin typeface="David" panose="020E0502060401010101" pitchFamily="34" charset="-79"/>
              <a:cs typeface="David" panose="020E0502060401010101" pitchFamily="34" charset="-79"/>
            </a:endParaRPr>
          </a:p>
        </p:txBody>
      </p:sp>
      <p:cxnSp>
        <p:nvCxnSpPr>
          <p:cNvPr id="247" name="Google Shape;247;p38">
            <a:extLst>
              <a:ext uri="{FF2B5EF4-FFF2-40B4-BE49-F238E27FC236}">
                <a16:creationId xmlns:a16="http://schemas.microsoft.com/office/drawing/2014/main" id="{F2DC694B-7A2D-331B-534C-74A18CBC6B67}"/>
              </a:ext>
            </a:extLst>
          </p:cNvPr>
          <p:cNvCxnSpPr/>
          <p:nvPr/>
        </p:nvCxnSpPr>
        <p:spPr>
          <a:xfrm>
            <a:off x="4149300" y="2571750"/>
            <a:ext cx="845400" cy="0"/>
          </a:xfrm>
          <a:prstGeom prst="straightConnector1">
            <a:avLst/>
          </a:prstGeom>
          <a:noFill/>
          <a:ln w="2857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2754581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4">
          <a:extLst>
            <a:ext uri="{FF2B5EF4-FFF2-40B4-BE49-F238E27FC236}">
              <a16:creationId xmlns:a16="http://schemas.microsoft.com/office/drawing/2014/main" id="{B8D39B95-2C7C-0885-6060-7A5AFB47A21F}"/>
            </a:ext>
          </a:extLst>
        </p:cNvPr>
        <p:cNvGrpSpPr/>
        <p:nvPr/>
      </p:nvGrpSpPr>
      <p:grpSpPr>
        <a:xfrm>
          <a:off x="0" y="0"/>
          <a:ext cx="0" cy="0"/>
          <a:chOff x="0" y="0"/>
          <a:chExt cx="0" cy="0"/>
        </a:xfrm>
      </p:grpSpPr>
      <p:sp>
        <p:nvSpPr>
          <p:cNvPr id="245" name="Google Shape;245;p38">
            <a:extLst>
              <a:ext uri="{FF2B5EF4-FFF2-40B4-BE49-F238E27FC236}">
                <a16:creationId xmlns:a16="http://schemas.microsoft.com/office/drawing/2014/main" id="{A7A0C9FF-212E-F1CC-A3ED-83FCB17B274B}"/>
              </a:ext>
            </a:extLst>
          </p:cNvPr>
          <p:cNvSpPr txBox="1">
            <a:spLocks noGrp="1"/>
          </p:cNvSpPr>
          <p:nvPr>
            <p:ph type="body" idx="1"/>
          </p:nvPr>
        </p:nvSpPr>
        <p:spPr>
          <a:xfrm>
            <a:off x="2517450" y="1951071"/>
            <a:ext cx="4109100" cy="265388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endParaRPr dirty="0">
              <a:solidFill>
                <a:srgbClr val="000000"/>
              </a:solidFill>
              <a:latin typeface="David" panose="020E0502060401010101" pitchFamily="34" charset="-79"/>
              <a:cs typeface="David" panose="020E0502060401010101" pitchFamily="34" charset="-79"/>
            </a:endParaRPr>
          </a:p>
          <a:p>
            <a:pPr marL="457200" lvl="0" indent="-317500" algn="r" rtl="1">
              <a:spcBef>
                <a:spcPts val="0"/>
              </a:spcBef>
              <a:spcAft>
                <a:spcPts val="0"/>
              </a:spcAft>
              <a:buClr>
                <a:srgbClr val="000000"/>
              </a:buClr>
              <a:buSzPts val="1400"/>
              <a:buFont typeface="Didact Gothic"/>
              <a:buChar char="●"/>
            </a:pPr>
            <a:r>
              <a:rPr lang="he-IL" dirty="0">
                <a:solidFill>
                  <a:srgbClr val="000000"/>
                </a:solidFill>
                <a:latin typeface="David" panose="020E0502060401010101" pitchFamily="34" charset="-79"/>
                <a:cs typeface="David" panose="020E0502060401010101" pitchFamily="34" charset="-79"/>
              </a:rPr>
              <a:t>מה הבעיה? </a:t>
            </a:r>
          </a:p>
          <a:p>
            <a:pPr lvl="1" algn="r" rtl="1">
              <a:spcBef>
                <a:spcPts val="0"/>
              </a:spcBef>
              <a:buClr>
                <a:srgbClr val="000000"/>
              </a:buClr>
              <a:buFont typeface="Didact Gothic"/>
              <a:buChar char="●"/>
            </a:pPr>
            <a:r>
              <a:rPr lang="he-IL" dirty="0">
                <a:solidFill>
                  <a:srgbClr val="000000"/>
                </a:solidFill>
                <a:latin typeface="David" panose="020E0502060401010101" pitchFamily="34" charset="-79"/>
                <a:cs typeface="David" panose="020E0502060401010101" pitchFamily="34" charset="-79"/>
              </a:rPr>
              <a:t>קיומם של חוויות דתיות סותרות (מה זה בכלל אומר 'חוויות סותרות?'). </a:t>
            </a:r>
          </a:p>
          <a:p>
            <a:pPr lvl="1" algn="r" rtl="1">
              <a:spcBef>
                <a:spcPts val="0"/>
              </a:spcBef>
              <a:buClr>
                <a:srgbClr val="000000"/>
              </a:buClr>
              <a:buFont typeface="Didact Gothic"/>
              <a:buChar char="●"/>
            </a:pPr>
            <a:r>
              <a:rPr lang="he-IL" dirty="0">
                <a:solidFill>
                  <a:srgbClr val="000000"/>
                </a:solidFill>
                <a:latin typeface="David" panose="020E0502060401010101" pitchFamily="34" charset="-79"/>
                <a:cs typeface="David" panose="020E0502060401010101" pitchFamily="34" charset="-79"/>
              </a:rPr>
              <a:t>החלשה של ההנחה </a:t>
            </a:r>
            <a:r>
              <a:rPr lang="he-IL" dirty="0" err="1">
                <a:solidFill>
                  <a:srgbClr val="000000"/>
                </a:solidFill>
                <a:latin typeface="David" panose="020E0502060401010101" pitchFamily="34" charset="-79"/>
                <a:cs typeface="David" panose="020E0502060401010101" pitchFamily="34" charset="-79"/>
              </a:rPr>
              <a:t>השניה</a:t>
            </a:r>
            <a:r>
              <a:rPr lang="he-IL" dirty="0">
                <a:solidFill>
                  <a:srgbClr val="000000"/>
                </a:solidFill>
                <a:latin typeface="David" panose="020E0502060401010101" pitchFamily="34" charset="-79"/>
                <a:cs typeface="David" panose="020E0502060401010101" pitchFamily="34" charset="-79"/>
              </a:rPr>
              <a:t> לפיה אנשים חווים את </a:t>
            </a:r>
            <a:r>
              <a:rPr lang="he-IL" b="1" dirty="0">
                <a:solidFill>
                  <a:srgbClr val="000000"/>
                </a:solidFill>
                <a:latin typeface="David" panose="020E0502060401010101" pitchFamily="34" charset="-79"/>
                <a:cs typeface="David" panose="020E0502060401010101" pitchFamily="34" charset="-79"/>
              </a:rPr>
              <a:t>אותה</a:t>
            </a:r>
            <a:r>
              <a:rPr lang="he-IL" dirty="0">
                <a:solidFill>
                  <a:srgbClr val="000000"/>
                </a:solidFill>
                <a:latin typeface="David" panose="020E0502060401010101" pitchFamily="34" charset="-79"/>
                <a:cs typeface="David" panose="020E0502060401010101" pitchFamily="34" charset="-79"/>
              </a:rPr>
              <a:t> חוויה במצבים שונים.</a:t>
            </a:r>
          </a:p>
          <a:p>
            <a:pPr marL="457200" lvl="0" indent="-317500" algn="r" rtl="1">
              <a:spcBef>
                <a:spcPts val="0"/>
              </a:spcBef>
              <a:spcAft>
                <a:spcPts val="0"/>
              </a:spcAft>
              <a:buClr>
                <a:srgbClr val="000000"/>
              </a:buClr>
              <a:buSzPts val="1400"/>
              <a:buFont typeface="Didact Gothic"/>
              <a:buChar char="●"/>
            </a:pPr>
            <a:r>
              <a:rPr lang="he-IL" dirty="0">
                <a:solidFill>
                  <a:srgbClr val="000000"/>
                </a:solidFill>
                <a:latin typeface="David" panose="020E0502060401010101" pitchFamily="34" charset="-79"/>
                <a:cs typeface="David" panose="020E0502060401010101" pitchFamily="34" charset="-79"/>
              </a:rPr>
              <a:t> פתרונות?</a:t>
            </a:r>
          </a:p>
          <a:p>
            <a:pPr lvl="1" algn="r" rtl="1">
              <a:spcBef>
                <a:spcPts val="0"/>
              </a:spcBef>
              <a:buClr>
                <a:srgbClr val="000000"/>
              </a:buClr>
              <a:buFont typeface="Didact Gothic"/>
              <a:buChar char="●"/>
            </a:pPr>
            <a:r>
              <a:rPr lang="he-IL" dirty="0">
                <a:solidFill>
                  <a:srgbClr val="000000"/>
                </a:solidFill>
                <a:latin typeface="David" panose="020E0502060401010101" pitchFamily="34" charset="-79"/>
                <a:cs typeface="David" panose="020E0502060401010101" pitchFamily="34" charset="-79"/>
              </a:rPr>
              <a:t>אולי אין כ"כ הרבה גיוון דתי? על ויליאם ג'יימס וג'ון היק. </a:t>
            </a:r>
          </a:p>
          <a:p>
            <a:pPr lvl="1" algn="r" rtl="1">
              <a:spcBef>
                <a:spcPts val="0"/>
              </a:spcBef>
              <a:buClr>
                <a:srgbClr val="000000"/>
              </a:buClr>
              <a:buFont typeface="Didact Gothic"/>
              <a:buChar char="●"/>
            </a:pPr>
            <a:r>
              <a:rPr lang="he-IL" dirty="0">
                <a:solidFill>
                  <a:srgbClr val="000000"/>
                </a:solidFill>
                <a:latin typeface="David" panose="020E0502060401010101" pitchFamily="34" charset="-79"/>
                <a:cs typeface="David" panose="020E0502060401010101" pitchFamily="34" charset="-79"/>
              </a:rPr>
              <a:t>אולי זה ראיה לנכונות של כמה דתות?</a:t>
            </a:r>
          </a:p>
          <a:p>
            <a:pPr lvl="1" algn="r" rtl="1">
              <a:spcBef>
                <a:spcPts val="0"/>
              </a:spcBef>
              <a:buClr>
                <a:srgbClr val="000000"/>
              </a:buClr>
              <a:buFont typeface="Didact Gothic"/>
              <a:buChar char="●"/>
            </a:pPr>
            <a:endParaRPr lang="he-IL" dirty="0">
              <a:solidFill>
                <a:srgbClr val="000000"/>
              </a:solidFill>
              <a:latin typeface="David" panose="020E0502060401010101" pitchFamily="34" charset="-79"/>
              <a:cs typeface="David" panose="020E0502060401010101" pitchFamily="34" charset="-79"/>
            </a:endParaRPr>
          </a:p>
          <a:p>
            <a:pPr marL="457200" lvl="0" indent="-317500" algn="r" rtl="1">
              <a:spcBef>
                <a:spcPts val="0"/>
              </a:spcBef>
              <a:spcAft>
                <a:spcPts val="0"/>
              </a:spcAft>
              <a:buClr>
                <a:srgbClr val="000000"/>
              </a:buClr>
              <a:buSzPts val="1400"/>
              <a:buFont typeface="Didact Gothic"/>
              <a:buChar char="●"/>
            </a:pPr>
            <a:endParaRPr dirty="0">
              <a:solidFill>
                <a:srgbClr val="000000"/>
              </a:solidFill>
              <a:latin typeface="David" panose="020E0502060401010101" pitchFamily="34" charset="-79"/>
              <a:cs typeface="David" panose="020E0502060401010101" pitchFamily="34" charset="-79"/>
            </a:endParaRPr>
          </a:p>
          <a:p>
            <a:pPr marL="457200" lvl="0" indent="-317500" algn="r" rtl="1">
              <a:spcBef>
                <a:spcPts val="0"/>
              </a:spcBef>
              <a:spcAft>
                <a:spcPts val="0"/>
              </a:spcAft>
              <a:buClr>
                <a:srgbClr val="000000"/>
              </a:buClr>
              <a:buSzPts val="1400"/>
              <a:buFont typeface="Didact Gothic"/>
              <a:buChar char="●"/>
            </a:pPr>
            <a:endParaRPr dirty="0">
              <a:latin typeface="David" panose="020E0502060401010101" pitchFamily="34" charset="-79"/>
              <a:cs typeface="David" panose="020E0502060401010101" pitchFamily="34" charset="-79"/>
            </a:endParaRPr>
          </a:p>
        </p:txBody>
      </p:sp>
      <p:sp>
        <p:nvSpPr>
          <p:cNvPr id="246" name="Google Shape;246;p38">
            <a:extLst>
              <a:ext uri="{FF2B5EF4-FFF2-40B4-BE49-F238E27FC236}">
                <a16:creationId xmlns:a16="http://schemas.microsoft.com/office/drawing/2014/main" id="{A540DEC3-2866-18ED-4B3A-55C03D03B40C}"/>
              </a:ext>
            </a:extLst>
          </p:cNvPr>
          <p:cNvSpPr txBox="1">
            <a:spLocks noGrp="1"/>
          </p:cNvSpPr>
          <p:nvPr>
            <p:ph type="title"/>
          </p:nvPr>
        </p:nvSpPr>
        <p:spPr>
          <a:xfrm>
            <a:off x="1687950" y="1471898"/>
            <a:ext cx="5768100" cy="528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he-IL" dirty="0">
                <a:latin typeface="David" panose="020E0502060401010101" pitchFamily="34" charset="-79"/>
                <a:cs typeface="David" panose="020E0502060401010101" pitchFamily="34" charset="-79"/>
              </a:rPr>
              <a:t>הגיוון הדתי</a:t>
            </a:r>
            <a:endParaRPr b="1" dirty="0">
              <a:latin typeface="David" panose="020E0502060401010101" pitchFamily="34" charset="-79"/>
              <a:cs typeface="David" panose="020E0502060401010101" pitchFamily="34" charset="-79"/>
            </a:endParaRPr>
          </a:p>
        </p:txBody>
      </p:sp>
      <p:cxnSp>
        <p:nvCxnSpPr>
          <p:cNvPr id="247" name="Google Shape;247;p38">
            <a:extLst>
              <a:ext uri="{FF2B5EF4-FFF2-40B4-BE49-F238E27FC236}">
                <a16:creationId xmlns:a16="http://schemas.microsoft.com/office/drawing/2014/main" id="{A8FFA53F-1FEE-3CE5-9A26-EA0265332FB6}"/>
              </a:ext>
            </a:extLst>
          </p:cNvPr>
          <p:cNvCxnSpPr/>
          <p:nvPr/>
        </p:nvCxnSpPr>
        <p:spPr>
          <a:xfrm>
            <a:off x="4149300" y="2049925"/>
            <a:ext cx="845400" cy="0"/>
          </a:xfrm>
          <a:prstGeom prst="straightConnector1">
            <a:avLst/>
          </a:prstGeom>
          <a:noFill/>
          <a:ln w="2857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42495085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4">
          <a:extLst>
            <a:ext uri="{FF2B5EF4-FFF2-40B4-BE49-F238E27FC236}">
              <a16:creationId xmlns:a16="http://schemas.microsoft.com/office/drawing/2014/main" id="{742F0978-F297-A910-F654-2E1F346A245F}"/>
            </a:ext>
          </a:extLst>
        </p:cNvPr>
        <p:cNvGrpSpPr/>
        <p:nvPr/>
      </p:nvGrpSpPr>
      <p:grpSpPr>
        <a:xfrm>
          <a:off x="0" y="0"/>
          <a:ext cx="0" cy="0"/>
          <a:chOff x="0" y="0"/>
          <a:chExt cx="0" cy="0"/>
        </a:xfrm>
      </p:grpSpPr>
      <p:sp>
        <p:nvSpPr>
          <p:cNvPr id="245" name="Google Shape;245;p38">
            <a:extLst>
              <a:ext uri="{FF2B5EF4-FFF2-40B4-BE49-F238E27FC236}">
                <a16:creationId xmlns:a16="http://schemas.microsoft.com/office/drawing/2014/main" id="{267D9564-7B6A-1F73-5A34-EDE89271A7D7}"/>
              </a:ext>
            </a:extLst>
          </p:cNvPr>
          <p:cNvSpPr txBox="1">
            <a:spLocks noGrp="1"/>
          </p:cNvSpPr>
          <p:nvPr>
            <p:ph type="body" idx="1"/>
          </p:nvPr>
        </p:nvSpPr>
        <p:spPr>
          <a:xfrm>
            <a:off x="2517475" y="2381424"/>
            <a:ext cx="4109100" cy="1852821"/>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endParaRPr dirty="0">
              <a:solidFill>
                <a:srgbClr val="000000"/>
              </a:solidFill>
              <a:latin typeface="David" panose="020E0502060401010101" pitchFamily="34" charset="-79"/>
              <a:cs typeface="David" panose="020E0502060401010101" pitchFamily="34" charset="-79"/>
            </a:endParaRPr>
          </a:p>
          <a:p>
            <a:pPr marL="457200" lvl="0" indent="-317500" algn="l">
              <a:spcBef>
                <a:spcPts val="0"/>
              </a:spcBef>
              <a:spcAft>
                <a:spcPts val="0"/>
              </a:spcAft>
              <a:buClr>
                <a:srgbClr val="000000"/>
              </a:buClr>
              <a:buSzPts val="1400"/>
              <a:buFont typeface="Didact Gothic"/>
              <a:buChar char="●"/>
            </a:pPr>
            <a:r>
              <a:rPr lang="en-US" dirty="0">
                <a:solidFill>
                  <a:srgbClr val="000000"/>
                </a:solidFill>
                <a:latin typeface="David" panose="020E0502060401010101" pitchFamily="34" charset="-79"/>
                <a:cs typeface="David" panose="020E0502060401010101" pitchFamily="34" charset="-79"/>
              </a:rPr>
              <a:t>Russell: ''We can make no distinction between the man who eats little and sees heaven and the man who drinks much and sees snakes. Each is in an abnormal physical condition, and therefore has abnormal perceptions‘’</a:t>
            </a:r>
          </a:p>
          <a:p>
            <a:pPr marL="457200" lvl="0" indent="-317500" algn="r" rtl="1">
              <a:spcBef>
                <a:spcPts val="0"/>
              </a:spcBef>
              <a:spcAft>
                <a:spcPts val="0"/>
              </a:spcAft>
              <a:buClr>
                <a:srgbClr val="000000"/>
              </a:buClr>
              <a:buSzPts val="1400"/>
              <a:buFont typeface="Didact Gothic"/>
              <a:buChar char="●"/>
            </a:pPr>
            <a:r>
              <a:rPr lang="he-IL" dirty="0">
                <a:solidFill>
                  <a:srgbClr val="000000"/>
                </a:solidFill>
                <a:latin typeface="David" panose="020E0502060401010101" pitchFamily="34" charset="-79"/>
                <a:cs typeface="David" panose="020E0502060401010101" pitchFamily="34" charset="-79"/>
              </a:rPr>
              <a:t>אבל אפשר לעשות גם רדוקציה נטורליסטית לחוויה של שולחנות.... אז </a:t>
            </a:r>
            <a:r>
              <a:rPr lang="he-IL">
                <a:solidFill>
                  <a:srgbClr val="000000"/>
                </a:solidFill>
                <a:latin typeface="David" panose="020E0502060401010101" pitchFamily="34" charset="-79"/>
                <a:cs typeface="David" panose="020E0502060401010101" pitchFamily="34" charset="-79"/>
              </a:rPr>
              <a:t>מה האתגר פה?</a:t>
            </a:r>
            <a:endParaRPr lang="he-IL" dirty="0">
              <a:latin typeface="David" panose="020E0502060401010101" pitchFamily="34" charset="-79"/>
              <a:cs typeface="David" panose="020E0502060401010101" pitchFamily="34" charset="-79"/>
            </a:endParaRPr>
          </a:p>
        </p:txBody>
      </p:sp>
      <p:sp>
        <p:nvSpPr>
          <p:cNvPr id="246" name="Google Shape;246;p38">
            <a:extLst>
              <a:ext uri="{FF2B5EF4-FFF2-40B4-BE49-F238E27FC236}">
                <a16:creationId xmlns:a16="http://schemas.microsoft.com/office/drawing/2014/main" id="{9937F271-80C1-5C98-2FCA-A9804254BE55}"/>
              </a:ext>
            </a:extLst>
          </p:cNvPr>
          <p:cNvSpPr txBox="1">
            <a:spLocks noGrp="1"/>
          </p:cNvSpPr>
          <p:nvPr>
            <p:ph type="title"/>
          </p:nvPr>
        </p:nvSpPr>
        <p:spPr>
          <a:xfrm>
            <a:off x="1687950" y="1521325"/>
            <a:ext cx="5768100" cy="528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he-IL" dirty="0">
                <a:latin typeface="David" panose="020E0502060401010101" pitchFamily="34" charset="-79"/>
                <a:cs typeface="David" panose="020E0502060401010101" pitchFamily="34" charset="-79"/>
              </a:rPr>
              <a:t>רדוקציה נטורליסטית</a:t>
            </a:r>
            <a:endParaRPr b="1" dirty="0">
              <a:latin typeface="David" panose="020E0502060401010101" pitchFamily="34" charset="-79"/>
              <a:cs typeface="David" panose="020E0502060401010101" pitchFamily="34" charset="-79"/>
            </a:endParaRPr>
          </a:p>
        </p:txBody>
      </p:sp>
      <p:cxnSp>
        <p:nvCxnSpPr>
          <p:cNvPr id="247" name="Google Shape;247;p38">
            <a:extLst>
              <a:ext uri="{FF2B5EF4-FFF2-40B4-BE49-F238E27FC236}">
                <a16:creationId xmlns:a16="http://schemas.microsoft.com/office/drawing/2014/main" id="{3A8271D9-63FF-339C-FB8E-1BB1B86A83FC}"/>
              </a:ext>
            </a:extLst>
          </p:cNvPr>
          <p:cNvCxnSpPr/>
          <p:nvPr/>
        </p:nvCxnSpPr>
        <p:spPr>
          <a:xfrm>
            <a:off x="4149300" y="2207500"/>
            <a:ext cx="845400" cy="0"/>
          </a:xfrm>
          <a:prstGeom prst="straightConnector1">
            <a:avLst/>
          </a:prstGeom>
          <a:noFill/>
          <a:ln w="2857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3767458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07554383-1608-1813-00BE-D2E3B1BC6D57}"/>
              </a:ext>
            </a:extLst>
          </p:cNvPr>
          <p:cNvSpPr>
            <a:spLocks noGrp="1"/>
          </p:cNvSpPr>
          <p:nvPr>
            <p:ph type="body" idx="1"/>
          </p:nvPr>
        </p:nvSpPr>
        <p:spPr>
          <a:xfrm>
            <a:off x="2517450" y="2049924"/>
            <a:ext cx="4109100" cy="2016553"/>
          </a:xfrm>
        </p:spPr>
        <p:txBody>
          <a:bodyPr/>
          <a:lstStyle/>
          <a:p>
            <a:pPr rtl="1"/>
            <a:r>
              <a:rPr lang="he-IL" dirty="0">
                <a:latin typeface="David" panose="020E0502060401010101" pitchFamily="34" charset="-79"/>
                <a:cs typeface="David" panose="020E0502060401010101" pitchFamily="34" charset="-79"/>
              </a:rPr>
              <a:t>הקריאה למפגש הבא – שימו לב!</a:t>
            </a:r>
          </a:p>
          <a:p>
            <a:pPr lvl="1" rtl="1">
              <a:spcBef>
                <a:spcPts val="0"/>
              </a:spcBef>
            </a:pPr>
            <a:r>
              <a:rPr lang="he-IL" dirty="0">
                <a:latin typeface="David" panose="020E0502060401010101" pitchFamily="34" charset="-79"/>
                <a:cs typeface="David" panose="020E0502060401010101" pitchFamily="34" charset="-79"/>
              </a:rPr>
              <a:t>זו דוגמת מופת </a:t>
            </a:r>
            <a:r>
              <a:rPr lang="he-IL" dirty="0" err="1">
                <a:latin typeface="David" panose="020E0502060401010101" pitchFamily="34" charset="-79"/>
                <a:cs typeface="David" panose="020E0502060401010101" pitchFamily="34" charset="-79"/>
              </a:rPr>
              <a:t>לאיך</a:t>
            </a:r>
            <a:r>
              <a:rPr lang="he-IL" dirty="0">
                <a:latin typeface="David" panose="020E0502060401010101" pitchFamily="34" charset="-79"/>
                <a:cs typeface="David" panose="020E0502060401010101" pitchFamily="34" charset="-79"/>
              </a:rPr>
              <a:t> פילוסופיה נעשית בזמננו. </a:t>
            </a:r>
          </a:p>
          <a:p>
            <a:pPr lvl="1" rtl="1">
              <a:spcBef>
                <a:spcPts val="0"/>
              </a:spcBef>
            </a:pPr>
            <a:r>
              <a:rPr lang="he-IL" dirty="0">
                <a:latin typeface="David" panose="020E0502060401010101" pitchFamily="34" charset="-79"/>
                <a:cs typeface="David" panose="020E0502060401010101" pitchFamily="34" charset="-79"/>
              </a:rPr>
              <a:t>דוגמא נדירה לקונצנזוס בפילוסופיה. </a:t>
            </a:r>
          </a:p>
          <a:p>
            <a:pPr rtl="1"/>
            <a:endParaRPr lang="he-IL" dirty="0">
              <a:latin typeface="David" panose="020E0502060401010101" pitchFamily="34" charset="-79"/>
              <a:cs typeface="David" panose="020E0502060401010101" pitchFamily="34" charset="-79"/>
            </a:endParaRPr>
          </a:p>
          <a:p>
            <a:pPr rtl="1"/>
            <a:r>
              <a:rPr lang="he-IL" dirty="0">
                <a:latin typeface="David" panose="020E0502060401010101" pitchFamily="34" charset="-79"/>
                <a:cs typeface="David" panose="020E0502060401010101" pitchFamily="34" charset="-79"/>
              </a:rPr>
              <a:t>מטלת האמצע </a:t>
            </a:r>
          </a:p>
          <a:p>
            <a:pPr lvl="1" rtl="1">
              <a:spcBef>
                <a:spcPts val="0"/>
              </a:spcBef>
            </a:pPr>
            <a:r>
              <a:rPr lang="he-IL" dirty="0">
                <a:latin typeface="David" panose="020E0502060401010101" pitchFamily="34" charset="-79"/>
                <a:cs typeface="David" panose="020E0502060401010101" pitchFamily="34" charset="-79"/>
              </a:rPr>
              <a:t>פירוט על המטלה.</a:t>
            </a:r>
          </a:p>
          <a:p>
            <a:pPr lvl="1" rtl="1">
              <a:spcBef>
                <a:spcPts val="0"/>
              </a:spcBef>
            </a:pPr>
            <a:r>
              <a:rPr lang="he-IL" dirty="0">
                <a:latin typeface="David" panose="020E0502060401010101" pitchFamily="34" charset="-79"/>
                <a:cs typeface="David" panose="020E0502060401010101" pitchFamily="34" charset="-79"/>
              </a:rPr>
              <a:t>איך </a:t>
            </a:r>
            <a:r>
              <a:rPr lang="he-IL">
                <a:latin typeface="David" panose="020E0502060401010101" pitchFamily="34" charset="-79"/>
                <a:cs typeface="David" panose="020E0502060401010101" pitchFamily="34" charset="-79"/>
              </a:rPr>
              <a:t>הציון יעבוד? </a:t>
            </a:r>
            <a:endParaRPr lang="he-IL" dirty="0">
              <a:latin typeface="David" panose="020E0502060401010101" pitchFamily="34" charset="-79"/>
              <a:cs typeface="David" panose="020E0502060401010101" pitchFamily="34" charset="-79"/>
            </a:endParaRPr>
          </a:p>
          <a:p>
            <a:pPr lvl="1" rtl="1">
              <a:spcBef>
                <a:spcPts val="0"/>
              </a:spcBef>
            </a:pPr>
            <a:r>
              <a:rPr lang="he-IL" dirty="0">
                <a:latin typeface="David" panose="020E0502060401010101" pitchFamily="34" charset="-79"/>
                <a:cs typeface="David" panose="020E0502060401010101" pitchFamily="34" charset="-79"/>
              </a:rPr>
              <a:t>מה היחס של העבודה לציון בקורס. </a:t>
            </a:r>
          </a:p>
        </p:txBody>
      </p:sp>
      <p:sp>
        <p:nvSpPr>
          <p:cNvPr id="3" name="כותרת 2">
            <a:extLst>
              <a:ext uri="{FF2B5EF4-FFF2-40B4-BE49-F238E27FC236}">
                <a16:creationId xmlns:a16="http://schemas.microsoft.com/office/drawing/2014/main" id="{4F0D7DE9-0926-2B1A-FADF-93853995C2EA}"/>
              </a:ext>
            </a:extLst>
          </p:cNvPr>
          <p:cNvSpPr>
            <a:spLocks noGrp="1"/>
          </p:cNvSpPr>
          <p:nvPr>
            <p:ph type="title"/>
          </p:nvPr>
        </p:nvSpPr>
        <p:spPr/>
        <p:txBody>
          <a:bodyPr/>
          <a:lstStyle/>
          <a:p>
            <a:r>
              <a:rPr lang="he-IL" dirty="0">
                <a:latin typeface="David" panose="020E0502060401010101" pitchFamily="34" charset="-79"/>
                <a:cs typeface="David" panose="020E0502060401010101" pitchFamily="34" charset="-79"/>
              </a:rPr>
              <a:t>כמה הודעות טכניות</a:t>
            </a:r>
            <a:endParaRPr lang="en-IL"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980450984"/>
      </p:ext>
    </p:extLst>
  </p:cSld>
  <p:clrMapOvr>
    <a:masterClrMapping/>
  </p:clrMapOvr>
</p:sld>
</file>

<file path=ppt/theme/theme1.xml><?xml version="1.0" encoding="utf-8"?>
<a:theme xmlns:a="http://schemas.openxmlformats.org/drawingml/2006/main" name="Minimalist Grayscale Pitch Deck by Slidesgo">
  <a:themeElements>
    <a:clrScheme name="Simple Light">
      <a:dk1>
        <a:srgbClr val="383838"/>
      </a:dk1>
      <a:lt1>
        <a:srgbClr val="EEEEEE"/>
      </a:lt1>
      <a:dk2>
        <a:srgbClr val="DBDBDB"/>
      </a:dk2>
      <a:lt2>
        <a:srgbClr val="929292"/>
      </a:lt2>
      <a:accent1>
        <a:srgbClr val="383838"/>
      </a:accent1>
      <a:accent2>
        <a:srgbClr val="383838"/>
      </a:accent2>
      <a:accent3>
        <a:srgbClr val="383838"/>
      </a:accent3>
      <a:accent4>
        <a:srgbClr val="383838"/>
      </a:accent4>
      <a:accent5>
        <a:srgbClr val="FFFFFF"/>
      </a:accent5>
      <a:accent6>
        <a:srgbClr val="FFFFFF"/>
      </a:accent6>
      <a:hlink>
        <a:srgbClr val="38383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5758</TotalTime>
  <Words>791</Words>
  <Application>Microsoft Office PowerPoint</Application>
  <PresentationFormat>‫הצגה על המסך (16:9)</PresentationFormat>
  <Paragraphs>94</Paragraphs>
  <Slides>20</Slides>
  <Notes>7</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20</vt:i4>
      </vt:variant>
    </vt:vector>
  </HeadingPairs>
  <TitlesOfParts>
    <vt:vector size="26" baseType="lpstr">
      <vt:lpstr>David</vt:lpstr>
      <vt:lpstr>Didact Gothic</vt:lpstr>
      <vt:lpstr>Julius Sans One</vt:lpstr>
      <vt:lpstr>Questrial</vt:lpstr>
      <vt:lpstr>Arial</vt:lpstr>
      <vt:lpstr>Minimalist Grayscale Pitch Deck by Slidesgo</vt:lpstr>
      <vt:lpstr>מבוא לפילוסופיה של הדת</vt:lpstr>
      <vt:lpstr>חלק א'  הראיה מן המוסר</vt:lpstr>
      <vt:lpstr>דוסטוייבסקי: ''אם אין אלוהים הכל מותר''</vt:lpstr>
      <vt:lpstr>הטיעון </vt:lpstr>
      <vt:lpstr>כמה הבהרות - מה הטיעון לא אומר:</vt:lpstr>
      <vt:lpstr>ביקורות</vt:lpstr>
      <vt:lpstr>איזה עובדות דורשות הסבר?</vt:lpstr>
      <vt:lpstr>ריאליזם מוסרי?</vt:lpstr>
      <vt:lpstr>היסק להסבר הטוב ביותר?</vt:lpstr>
      <vt:lpstr>דילמת אותיפרון</vt:lpstr>
      <vt:lpstr>הטיעון מן הידע?</vt:lpstr>
      <vt:lpstr>למה 3? </vt:lpstr>
      <vt:lpstr>מצגת של PowerPoint‏</vt:lpstr>
      <vt:lpstr>הטיעון </vt:lpstr>
      <vt:lpstr>ביקורות</vt:lpstr>
      <vt:lpstr>חוויית ההיעדר</vt:lpstr>
      <vt:lpstr>אמינות החוויה (בלתי ניתנת לאימות/שחזור)</vt:lpstr>
      <vt:lpstr>הגיוון הדתי</vt:lpstr>
      <vt:lpstr>רדוקציה נטורליסטית</vt:lpstr>
      <vt:lpstr>כמה הודעות טכניות</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MINIMALIST GRAYSCALE PITCH DECK</dc:title>
  <cp:lastModifiedBy>Noam Oren</cp:lastModifiedBy>
  <cp:revision>36</cp:revision>
  <dcterms:modified xsi:type="dcterms:W3CDTF">2024-05-23T07:06:58Z</dcterms:modified>
</cp:coreProperties>
</file>