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62" r:id="rId3"/>
    <p:sldId id="286" r:id="rId4"/>
    <p:sldId id="258" r:id="rId5"/>
    <p:sldId id="280" r:id="rId6"/>
    <p:sldId id="281" r:id="rId7"/>
    <p:sldId id="282" r:id="rId8"/>
    <p:sldId id="287" r:id="rId9"/>
    <p:sldId id="285" r:id="rId10"/>
    <p:sldId id="288" r:id="rId11"/>
    <p:sldId id="283" r:id="rId12"/>
    <p:sldId id="291" r:id="rId13"/>
    <p:sldId id="296" r:id="rId14"/>
    <p:sldId id="290" r:id="rId15"/>
    <p:sldId id="299" r:id="rId16"/>
    <p:sldId id="293" r:id="rId17"/>
    <p:sldId id="294" r:id="rId18"/>
    <p:sldId id="298" r:id="rId19"/>
    <p:sldId id="292" r:id="rId20"/>
    <p:sldId id="300" r:id="rId21"/>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0C8CDD-6C12-46E1-B776-0607465422BA}" v="2" dt="2024-07-17T12:00:06.6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נועם  אורן" userId="ff08f5b9-11f5-4bd2-ab08-bf37596fc4b7" providerId="ADAL" clId="{FF2F31A9-51D3-44D8-A685-CCE65035BEC4}"/>
    <pc:docChg chg="undo custSel addSld delSld modSld">
      <pc:chgData name="נועם  אורן" userId="ff08f5b9-11f5-4bd2-ab08-bf37596fc4b7" providerId="ADAL" clId="{FF2F31A9-51D3-44D8-A685-CCE65035BEC4}" dt="2024-04-10T09:29:40.343" v="808" actId="1076"/>
      <pc:docMkLst>
        <pc:docMk/>
      </pc:docMkLst>
      <pc:sldChg chg="addSp delSp modSp mod">
        <pc:chgData name="נועם  אורן" userId="ff08f5b9-11f5-4bd2-ab08-bf37596fc4b7" providerId="ADAL" clId="{FF2F31A9-51D3-44D8-A685-CCE65035BEC4}" dt="2024-04-10T09:07:02.034" v="62" actId="478"/>
        <pc:sldMkLst>
          <pc:docMk/>
          <pc:sldMk cId="3214219628" sldId="256"/>
        </pc:sldMkLst>
        <pc:spChg chg="mod">
          <ac:chgData name="נועם  אורן" userId="ff08f5b9-11f5-4bd2-ab08-bf37596fc4b7" providerId="ADAL" clId="{FF2F31A9-51D3-44D8-A685-CCE65035BEC4}" dt="2024-04-10T09:06:56.905" v="60" actId="404"/>
          <ac:spMkLst>
            <pc:docMk/>
            <pc:sldMk cId="3214219628" sldId="256"/>
            <ac:spMk id="2" creationId="{00000000-0000-0000-0000-000000000000}"/>
          </ac:spMkLst>
        </pc:spChg>
        <pc:spChg chg="del">
          <ac:chgData name="נועם  אורן" userId="ff08f5b9-11f5-4bd2-ab08-bf37596fc4b7" providerId="ADAL" clId="{FF2F31A9-51D3-44D8-A685-CCE65035BEC4}" dt="2024-04-10T09:07:00.557" v="61" actId="478"/>
          <ac:spMkLst>
            <pc:docMk/>
            <pc:sldMk cId="3214219628" sldId="256"/>
            <ac:spMk id="3" creationId="{00000000-0000-0000-0000-000000000000}"/>
          </ac:spMkLst>
        </pc:spChg>
        <pc:spChg chg="add del mod">
          <ac:chgData name="נועם  אורן" userId="ff08f5b9-11f5-4bd2-ab08-bf37596fc4b7" providerId="ADAL" clId="{FF2F31A9-51D3-44D8-A685-CCE65035BEC4}" dt="2024-04-10T09:07:02.034" v="62" actId="478"/>
          <ac:spMkLst>
            <pc:docMk/>
            <pc:sldMk cId="3214219628" sldId="256"/>
            <ac:spMk id="5" creationId="{AD325403-D42A-9D8B-5656-D604915C1189}"/>
          </ac:spMkLst>
        </pc:spChg>
      </pc:sldChg>
      <pc:sldChg chg="del">
        <pc:chgData name="נועם  אורן" userId="ff08f5b9-11f5-4bd2-ab08-bf37596fc4b7" providerId="ADAL" clId="{FF2F31A9-51D3-44D8-A685-CCE65035BEC4}" dt="2024-04-10T09:07:18.125" v="64" actId="47"/>
        <pc:sldMkLst>
          <pc:docMk/>
          <pc:sldMk cId="2475066286" sldId="257"/>
        </pc:sldMkLst>
      </pc:sldChg>
      <pc:sldChg chg="del">
        <pc:chgData name="נועם  אורן" userId="ff08f5b9-11f5-4bd2-ab08-bf37596fc4b7" providerId="ADAL" clId="{FF2F31A9-51D3-44D8-A685-CCE65035BEC4}" dt="2024-04-10T09:07:05.265" v="63" actId="47"/>
        <pc:sldMkLst>
          <pc:docMk/>
          <pc:sldMk cId="2792043436" sldId="259"/>
        </pc:sldMkLst>
      </pc:sldChg>
      <pc:sldChg chg="del">
        <pc:chgData name="נועם  אורן" userId="ff08f5b9-11f5-4bd2-ab08-bf37596fc4b7" providerId="ADAL" clId="{FF2F31A9-51D3-44D8-A685-CCE65035BEC4}" dt="2024-04-10T09:07:22.797" v="65" actId="47"/>
        <pc:sldMkLst>
          <pc:docMk/>
          <pc:sldMk cId="1889915033" sldId="279"/>
        </pc:sldMkLst>
      </pc:sldChg>
      <pc:sldChg chg="modSp mod">
        <pc:chgData name="נועם  אורן" userId="ff08f5b9-11f5-4bd2-ab08-bf37596fc4b7" providerId="ADAL" clId="{FF2F31A9-51D3-44D8-A685-CCE65035BEC4}" dt="2024-04-10T09:23:40.815" v="160" actId="20577"/>
        <pc:sldMkLst>
          <pc:docMk/>
          <pc:sldMk cId="2973664207" sldId="287"/>
        </pc:sldMkLst>
        <pc:spChg chg="mod">
          <ac:chgData name="נועם  אורן" userId="ff08f5b9-11f5-4bd2-ab08-bf37596fc4b7" providerId="ADAL" clId="{FF2F31A9-51D3-44D8-A685-CCE65035BEC4}" dt="2024-04-10T09:23:40.815" v="160" actId="20577"/>
          <ac:spMkLst>
            <pc:docMk/>
            <pc:sldMk cId="2973664207" sldId="287"/>
            <ac:spMk id="2" creationId="{00000000-0000-0000-0000-000000000000}"/>
          </ac:spMkLst>
        </pc:spChg>
      </pc:sldChg>
      <pc:sldChg chg="modSp mod">
        <pc:chgData name="נועם  אורן" userId="ff08f5b9-11f5-4bd2-ab08-bf37596fc4b7" providerId="ADAL" clId="{FF2F31A9-51D3-44D8-A685-CCE65035BEC4}" dt="2024-04-10T09:10:15.076" v="79" actId="2710"/>
        <pc:sldMkLst>
          <pc:docMk/>
          <pc:sldMk cId="1180827245" sldId="288"/>
        </pc:sldMkLst>
        <pc:spChg chg="mod">
          <ac:chgData name="נועם  אורן" userId="ff08f5b9-11f5-4bd2-ab08-bf37596fc4b7" providerId="ADAL" clId="{FF2F31A9-51D3-44D8-A685-CCE65035BEC4}" dt="2024-04-10T09:10:15.076" v="79" actId="2710"/>
          <ac:spMkLst>
            <pc:docMk/>
            <pc:sldMk cId="1180827245" sldId="288"/>
            <ac:spMk id="3" creationId="{00000000-0000-0000-0000-000000000000}"/>
          </ac:spMkLst>
        </pc:spChg>
      </pc:sldChg>
      <pc:sldChg chg="modSp del modAnim">
        <pc:chgData name="נועם  אורן" userId="ff08f5b9-11f5-4bd2-ab08-bf37596fc4b7" providerId="ADAL" clId="{FF2F31A9-51D3-44D8-A685-CCE65035BEC4}" dt="2024-04-10T09:12:48.337" v="93" actId="47"/>
        <pc:sldMkLst>
          <pc:docMk/>
          <pc:sldMk cId="4226999835" sldId="289"/>
        </pc:sldMkLst>
        <pc:spChg chg="mod">
          <ac:chgData name="נועם  אורן" userId="ff08f5b9-11f5-4bd2-ab08-bf37596fc4b7" providerId="ADAL" clId="{FF2F31A9-51D3-44D8-A685-CCE65035BEC4}" dt="2024-04-10T09:12:24.880" v="92"/>
          <ac:spMkLst>
            <pc:docMk/>
            <pc:sldMk cId="4226999835" sldId="289"/>
            <ac:spMk id="3" creationId="{00000000-0000-0000-0000-000000000000}"/>
          </ac:spMkLst>
        </pc:spChg>
      </pc:sldChg>
      <pc:sldChg chg="modSp mod">
        <pc:chgData name="נועם  אורן" userId="ff08f5b9-11f5-4bd2-ab08-bf37596fc4b7" providerId="ADAL" clId="{FF2F31A9-51D3-44D8-A685-CCE65035BEC4}" dt="2024-04-10T09:12:11.904" v="90" actId="782"/>
        <pc:sldMkLst>
          <pc:docMk/>
          <pc:sldMk cId="1644136863" sldId="290"/>
        </pc:sldMkLst>
        <pc:spChg chg="mod">
          <ac:chgData name="נועם  אורן" userId="ff08f5b9-11f5-4bd2-ab08-bf37596fc4b7" providerId="ADAL" clId="{FF2F31A9-51D3-44D8-A685-CCE65035BEC4}" dt="2024-04-10T09:12:11.904" v="90" actId="782"/>
          <ac:spMkLst>
            <pc:docMk/>
            <pc:sldMk cId="1644136863" sldId="290"/>
            <ac:spMk id="3" creationId="{00000000-0000-0000-0000-000000000000}"/>
          </ac:spMkLst>
        </pc:spChg>
      </pc:sldChg>
      <pc:sldChg chg="modSp mod">
        <pc:chgData name="נועם  אורן" userId="ff08f5b9-11f5-4bd2-ab08-bf37596fc4b7" providerId="ADAL" clId="{FF2F31A9-51D3-44D8-A685-CCE65035BEC4}" dt="2024-04-10T09:13:13.003" v="100" actId="1076"/>
        <pc:sldMkLst>
          <pc:docMk/>
          <pc:sldMk cId="2507158000" sldId="291"/>
        </pc:sldMkLst>
        <pc:spChg chg="mod">
          <ac:chgData name="נועם  אורן" userId="ff08f5b9-11f5-4bd2-ab08-bf37596fc4b7" providerId="ADAL" clId="{FF2F31A9-51D3-44D8-A685-CCE65035BEC4}" dt="2024-04-10T09:13:13.003" v="100" actId="1076"/>
          <ac:spMkLst>
            <pc:docMk/>
            <pc:sldMk cId="2507158000" sldId="291"/>
            <ac:spMk id="3" creationId="{00000000-0000-0000-0000-000000000000}"/>
          </ac:spMkLst>
        </pc:spChg>
      </pc:sldChg>
      <pc:sldChg chg="del">
        <pc:chgData name="נועם  אורן" userId="ff08f5b9-11f5-4bd2-ab08-bf37596fc4b7" providerId="ADAL" clId="{FF2F31A9-51D3-44D8-A685-CCE65035BEC4}" dt="2024-04-10T09:23:24.639" v="137" actId="47"/>
        <pc:sldMkLst>
          <pc:docMk/>
          <pc:sldMk cId="2253165969" sldId="295"/>
        </pc:sldMkLst>
      </pc:sldChg>
      <pc:sldChg chg="modSp mod">
        <pc:chgData name="נועם  אורן" userId="ff08f5b9-11f5-4bd2-ab08-bf37596fc4b7" providerId="ADAL" clId="{FF2F31A9-51D3-44D8-A685-CCE65035BEC4}" dt="2024-04-10T09:13:50.536" v="106" actId="14100"/>
        <pc:sldMkLst>
          <pc:docMk/>
          <pc:sldMk cId="2569822658" sldId="296"/>
        </pc:sldMkLst>
        <pc:spChg chg="mod">
          <ac:chgData name="נועם  אורן" userId="ff08f5b9-11f5-4bd2-ab08-bf37596fc4b7" providerId="ADAL" clId="{FF2F31A9-51D3-44D8-A685-CCE65035BEC4}" dt="2024-04-10T09:13:50.536" v="106" actId="14100"/>
          <ac:spMkLst>
            <pc:docMk/>
            <pc:sldMk cId="2569822658" sldId="296"/>
            <ac:spMk id="4" creationId="{00000000-0000-0000-0000-000000000000}"/>
          </ac:spMkLst>
        </pc:spChg>
      </pc:sldChg>
      <pc:sldChg chg="del">
        <pc:chgData name="נועם  אורן" userId="ff08f5b9-11f5-4bd2-ab08-bf37596fc4b7" providerId="ADAL" clId="{FF2F31A9-51D3-44D8-A685-CCE65035BEC4}" dt="2024-04-10T09:13:18.017" v="101" actId="47"/>
        <pc:sldMkLst>
          <pc:docMk/>
          <pc:sldMk cId="3570047435" sldId="297"/>
        </pc:sldMkLst>
      </pc:sldChg>
      <pc:sldChg chg="addSp modSp new mod">
        <pc:chgData name="נועם  אורן" userId="ff08f5b9-11f5-4bd2-ab08-bf37596fc4b7" providerId="ADAL" clId="{FF2F31A9-51D3-44D8-A685-CCE65035BEC4}" dt="2024-04-10T09:29:40.343" v="808" actId="1076"/>
        <pc:sldMkLst>
          <pc:docMk/>
          <pc:sldMk cId="895994825" sldId="299"/>
        </pc:sldMkLst>
        <pc:spChg chg="mod">
          <ac:chgData name="נועם  אורן" userId="ff08f5b9-11f5-4bd2-ab08-bf37596fc4b7" providerId="ADAL" clId="{FF2F31A9-51D3-44D8-A685-CCE65035BEC4}" dt="2024-04-10T09:16:25.549" v="130" actId="20577"/>
          <ac:spMkLst>
            <pc:docMk/>
            <pc:sldMk cId="895994825" sldId="299"/>
            <ac:spMk id="2" creationId="{BF71057B-877E-5A4F-13E4-21113A04E448}"/>
          </ac:spMkLst>
        </pc:spChg>
        <pc:spChg chg="mod">
          <ac:chgData name="נועם  אורן" userId="ff08f5b9-11f5-4bd2-ab08-bf37596fc4b7" providerId="ADAL" clId="{FF2F31A9-51D3-44D8-A685-CCE65035BEC4}" dt="2024-04-10T09:29:40.343" v="808" actId="1076"/>
          <ac:spMkLst>
            <pc:docMk/>
            <pc:sldMk cId="895994825" sldId="299"/>
            <ac:spMk id="3" creationId="{0AAC5758-7C5B-8B94-CA91-1DA8F4EEB399}"/>
          </ac:spMkLst>
        </pc:spChg>
        <pc:picChg chg="add mod">
          <ac:chgData name="נועם  אורן" userId="ff08f5b9-11f5-4bd2-ab08-bf37596fc4b7" providerId="ADAL" clId="{FF2F31A9-51D3-44D8-A685-CCE65035BEC4}" dt="2024-04-10T09:20:07.153" v="134" actId="1076"/>
          <ac:picMkLst>
            <pc:docMk/>
            <pc:sldMk cId="895994825" sldId="299"/>
            <ac:picMk id="1026" creationId="{DF100496-E285-FCDD-0DEB-2CF1C8D38E0D}"/>
          </ac:picMkLst>
        </pc:picChg>
      </pc:sldChg>
    </pc:docChg>
  </pc:docChgLst>
  <pc:docChgLst>
    <pc:chgData name="Noam Oren" userId="6a9314a5-bbaf-4f6c-9aed-cddf3afb4835" providerId="ADAL" clId="{480C8CDD-6C12-46E1-B776-0607465422BA}"/>
    <pc:docChg chg="undo custSel addSld delSld modSld sldOrd">
      <pc:chgData name="Noam Oren" userId="6a9314a5-bbaf-4f6c-9aed-cddf3afb4835" providerId="ADAL" clId="{480C8CDD-6C12-46E1-B776-0607465422BA}" dt="2024-07-17T12:02:34.669" v="384" actId="20577"/>
      <pc:docMkLst>
        <pc:docMk/>
      </pc:docMkLst>
      <pc:sldChg chg="modSp mod">
        <pc:chgData name="Noam Oren" userId="6a9314a5-bbaf-4f6c-9aed-cddf3afb4835" providerId="ADAL" clId="{480C8CDD-6C12-46E1-B776-0607465422BA}" dt="2024-07-17T11:56:38.615" v="11" actId="20577"/>
        <pc:sldMkLst>
          <pc:docMk/>
          <pc:sldMk cId="1180827245" sldId="288"/>
        </pc:sldMkLst>
        <pc:spChg chg="mod">
          <ac:chgData name="Noam Oren" userId="6a9314a5-bbaf-4f6c-9aed-cddf3afb4835" providerId="ADAL" clId="{480C8CDD-6C12-46E1-B776-0607465422BA}" dt="2024-07-17T11:56:38.615" v="11" actId="20577"/>
          <ac:spMkLst>
            <pc:docMk/>
            <pc:sldMk cId="1180827245" sldId="288"/>
            <ac:spMk id="2" creationId="{00000000-0000-0000-0000-000000000000}"/>
          </ac:spMkLst>
        </pc:spChg>
      </pc:sldChg>
      <pc:sldChg chg="modSp mod">
        <pc:chgData name="Noam Oren" userId="6a9314a5-bbaf-4f6c-9aed-cddf3afb4835" providerId="ADAL" clId="{480C8CDD-6C12-46E1-B776-0607465422BA}" dt="2024-07-17T12:02:34.669" v="384" actId="20577"/>
        <pc:sldMkLst>
          <pc:docMk/>
          <pc:sldMk cId="2646114922" sldId="298"/>
        </pc:sldMkLst>
        <pc:spChg chg="mod">
          <ac:chgData name="Noam Oren" userId="6a9314a5-bbaf-4f6c-9aed-cddf3afb4835" providerId="ADAL" clId="{480C8CDD-6C12-46E1-B776-0607465422BA}" dt="2024-07-17T12:02:34.669" v="384" actId="20577"/>
          <ac:spMkLst>
            <pc:docMk/>
            <pc:sldMk cId="2646114922" sldId="298"/>
            <ac:spMk id="3" creationId="{00000000-0000-0000-0000-000000000000}"/>
          </ac:spMkLst>
        </pc:spChg>
      </pc:sldChg>
      <pc:sldChg chg="del ord">
        <pc:chgData name="Noam Oren" userId="6a9314a5-bbaf-4f6c-9aed-cddf3afb4835" providerId="ADAL" clId="{480C8CDD-6C12-46E1-B776-0607465422BA}" dt="2024-07-17T11:59:12.608" v="304" actId="2696"/>
        <pc:sldMkLst>
          <pc:docMk/>
          <pc:sldMk cId="895994825" sldId="299"/>
        </pc:sldMkLst>
      </pc:sldChg>
      <pc:sldChg chg="add">
        <pc:chgData name="Noam Oren" userId="6a9314a5-bbaf-4f6c-9aed-cddf3afb4835" providerId="ADAL" clId="{480C8CDD-6C12-46E1-B776-0607465422BA}" dt="2024-07-17T11:59:17.055" v="305"/>
        <pc:sldMkLst>
          <pc:docMk/>
          <pc:sldMk cId="3657930483" sldId="299"/>
        </pc:sldMkLst>
      </pc:sldChg>
      <pc:sldChg chg="modSp new del mod">
        <pc:chgData name="Noam Oren" userId="6a9314a5-bbaf-4f6c-9aed-cddf3afb4835" providerId="ADAL" clId="{480C8CDD-6C12-46E1-B776-0607465422BA}" dt="2024-07-17T11:59:22.579" v="306" actId="47"/>
        <pc:sldMkLst>
          <pc:docMk/>
          <pc:sldMk cId="782275687" sldId="300"/>
        </pc:sldMkLst>
        <pc:spChg chg="mod">
          <ac:chgData name="Noam Oren" userId="6a9314a5-bbaf-4f6c-9aed-cddf3afb4835" providerId="ADAL" clId="{480C8CDD-6C12-46E1-B776-0607465422BA}" dt="2024-07-17T11:57:34.675" v="29" actId="20577"/>
          <ac:spMkLst>
            <pc:docMk/>
            <pc:sldMk cId="782275687" sldId="300"/>
            <ac:spMk id="2" creationId="{D3BE7BE2-3A16-6F95-9F5A-24016247BA31}"/>
          </ac:spMkLst>
        </pc:spChg>
      </pc:sldChg>
      <pc:sldChg chg="addSp delSp modSp new mod">
        <pc:chgData name="Noam Oren" userId="6a9314a5-bbaf-4f6c-9aed-cddf3afb4835" providerId="ADAL" clId="{480C8CDD-6C12-46E1-B776-0607465422BA}" dt="2024-07-17T12:01:43.836" v="344" actId="14100"/>
        <pc:sldMkLst>
          <pc:docMk/>
          <pc:sldMk cId="3030862464" sldId="300"/>
        </pc:sldMkLst>
        <pc:spChg chg="del">
          <ac:chgData name="Noam Oren" userId="6a9314a5-bbaf-4f6c-9aed-cddf3afb4835" providerId="ADAL" clId="{480C8CDD-6C12-46E1-B776-0607465422BA}" dt="2024-07-17T11:59:28.176" v="308" actId="478"/>
          <ac:spMkLst>
            <pc:docMk/>
            <pc:sldMk cId="3030862464" sldId="300"/>
            <ac:spMk id="2" creationId="{2D2558EF-3B1E-E9C5-E828-A876A7932B42}"/>
          </ac:spMkLst>
        </pc:spChg>
        <pc:spChg chg="del">
          <ac:chgData name="Noam Oren" userId="6a9314a5-bbaf-4f6c-9aed-cddf3afb4835" providerId="ADAL" clId="{480C8CDD-6C12-46E1-B776-0607465422BA}" dt="2024-07-17T11:59:28.176" v="308" actId="478"/>
          <ac:spMkLst>
            <pc:docMk/>
            <pc:sldMk cId="3030862464" sldId="300"/>
            <ac:spMk id="3" creationId="{49D6CC11-E3F2-039A-89A5-5C220690471C}"/>
          </ac:spMkLst>
        </pc:spChg>
        <pc:spChg chg="add mod">
          <ac:chgData name="Noam Oren" userId="6a9314a5-bbaf-4f6c-9aed-cddf3afb4835" providerId="ADAL" clId="{480C8CDD-6C12-46E1-B776-0607465422BA}" dt="2024-07-17T12:00:06.661" v="309"/>
          <ac:spMkLst>
            <pc:docMk/>
            <pc:sldMk cId="3030862464" sldId="300"/>
            <ac:spMk id="5" creationId="{2E8268D7-9DF3-B12A-1673-B41E01F80482}"/>
          </ac:spMkLst>
        </pc:spChg>
        <pc:spChg chg="add mod">
          <ac:chgData name="Noam Oren" userId="6a9314a5-bbaf-4f6c-9aed-cddf3afb4835" providerId="ADAL" clId="{480C8CDD-6C12-46E1-B776-0607465422BA}" dt="2024-07-17T12:00:06.661" v="309"/>
          <ac:spMkLst>
            <pc:docMk/>
            <pc:sldMk cId="3030862464" sldId="300"/>
            <ac:spMk id="8" creationId="{D400E7E8-8BD8-2E9E-361B-0294B44BABA9}"/>
          </ac:spMkLst>
        </pc:spChg>
        <pc:spChg chg="add mod">
          <ac:chgData name="Noam Oren" userId="6a9314a5-bbaf-4f6c-9aed-cddf3afb4835" providerId="ADAL" clId="{480C8CDD-6C12-46E1-B776-0607465422BA}" dt="2024-07-17T12:00:06.661" v="309"/>
          <ac:spMkLst>
            <pc:docMk/>
            <pc:sldMk cId="3030862464" sldId="300"/>
            <ac:spMk id="9" creationId="{CC3826B6-DF78-C8FA-5B3E-845DE94AFBFA}"/>
          </ac:spMkLst>
        </pc:spChg>
        <pc:spChg chg="add mod">
          <ac:chgData name="Noam Oren" userId="6a9314a5-bbaf-4f6c-9aed-cddf3afb4835" providerId="ADAL" clId="{480C8CDD-6C12-46E1-B776-0607465422BA}" dt="2024-07-17T12:00:06.661" v="309"/>
          <ac:spMkLst>
            <pc:docMk/>
            <pc:sldMk cId="3030862464" sldId="300"/>
            <ac:spMk id="10" creationId="{347C28E7-3F4F-621D-D428-8BD4BE16E8AB}"/>
          </ac:spMkLst>
        </pc:spChg>
        <pc:spChg chg="add mod">
          <ac:chgData name="Noam Oren" userId="6a9314a5-bbaf-4f6c-9aed-cddf3afb4835" providerId="ADAL" clId="{480C8CDD-6C12-46E1-B776-0607465422BA}" dt="2024-07-17T12:00:06.661" v="309"/>
          <ac:spMkLst>
            <pc:docMk/>
            <pc:sldMk cId="3030862464" sldId="300"/>
            <ac:spMk id="13" creationId="{2E7B451F-D751-50F7-896A-B4B7A7249272}"/>
          </ac:spMkLst>
        </pc:spChg>
        <pc:spChg chg="add mod">
          <ac:chgData name="Noam Oren" userId="6a9314a5-bbaf-4f6c-9aed-cddf3afb4835" providerId="ADAL" clId="{480C8CDD-6C12-46E1-B776-0607465422BA}" dt="2024-07-17T12:00:06.661" v="309"/>
          <ac:spMkLst>
            <pc:docMk/>
            <pc:sldMk cId="3030862464" sldId="300"/>
            <ac:spMk id="14" creationId="{157516C1-8831-91E4-C64B-02D870390AEA}"/>
          </ac:spMkLst>
        </pc:spChg>
        <pc:spChg chg="add mod">
          <ac:chgData name="Noam Oren" userId="6a9314a5-bbaf-4f6c-9aed-cddf3afb4835" providerId="ADAL" clId="{480C8CDD-6C12-46E1-B776-0607465422BA}" dt="2024-07-17T12:01:25.526" v="313" actId="1076"/>
          <ac:spMkLst>
            <pc:docMk/>
            <pc:sldMk cId="3030862464" sldId="300"/>
            <ac:spMk id="15" creationId="{0E245F13-EC12-D8E8-E919-50082A551B4D}"/>
          </ac:spMkLst>
        </pc:spChg>
        <pc:spChg chg="add mod">
          <ac:chgData name="Noam Oren" userId="6a9314a5-bbaf-4f6c-9aed-cddf3afb4835" providerId="ADAL" clId="{480C8CDD-6C12-46E1-B776-0607465422BA}" dt="2024-07-17T12:00:06.661" v="309"/>
          <ac:spMkLst>
            <pc:docMk/>
            <pc:sldMk cId="3030862464" sldId="300"/>
            <ac:spMk id="16" creationId="{A44875FB-2BE8-D3D6-470D-8E61F69DBF84}"/>
          </ac:spMkLst>
        </pc:spChg>
        <pc:spChg chg="add mod">
          <ac:chgData name="Noam Oren" userId="6a9314a5-bbaf-4f6c-9aed-cddf3afb4835" providerId="ADAL" clId="{480C8CDD-6C12-46E1-B776-0607465422BA}" dt="2024-07-17T12:00:06.661" v="309"/>
          <ac:spMkLst>
            <pc:docMk/>
            <pc:sldMk cId="3030862464" sldId="300"/>
            <ac:spMk id="19" creationId="{EDF4D3E4-90C6-0047-1A6F-5086EDBAA74E}"/>
          </ac:spMkLst>
        </pc:spChg>
        <pc:spChg chg="add mod">
          <ac:chgData name="Noam Oren" userId="6a9314a5-bbaf-4f6c-9aed-cddf3afb4835" providerId="ADAL" clId="{480C8CDD-6C12-46E1-B776-0607465422BA}" dt="2024-07-17T12:00:06.661" v="309"/>
          <ac:spMkLst>
            <pc:docMk/>
            <pc:sldMk cId="3030862464" sldId="300"/>
            <ac:spMk id="20" creationId="{70847604-C18D-CC94-62BD-A447041A1D1D}"/>
          </ac:spMkLst>
        </pc:spChg>
        <pc:spChg chg="add mod">
          <ac:chgData name="Noam Oren" userId="6a9314a5-bbaf-4f6c-9aed-cddf3afb4835" providerId="ADAL" clId="{480C8CDD-6C12-46E1-B776-0607465422BA}" dt="2024-07-17T12:01:43.836" v="344" actId="14100"/>
          <ac:spMkLst>
            <pc:docMk/>
            <pc:sldMk cId="3030862464" sldId="300"/>
            <ac:spMk id="21" creationId="{0CC02D6E-18A1-5078-DC87-93246EA2A120}"/>
          </ac:spMkLst>
        </pc:spChg>
        <pc:spChg chg="add mod">
          <ac:chgData name="Noam Oren" userId="6a9314a5-bbaf-4f6c-9aed-cddf3afb4835" providerId="ADAL" clId="{480C8CDD-6C12-46E1-B776-0607465422BA}" dt="2024-07-17T12:00:06.661" v="309"/>
          <ac:spMkLst>
            <pc:docMk/>
            <pc:sldMk cId="3030862464" sldId="300"/>
            <ac:spMk id="22" creationId="{2539254E-BA97-3A55-A50F-5297A866120C}"/>
          </ac:spMkLst>
        </pc:spChg>
        <pc:spChg chg="add mod">
          <ac:chgData name="Noam Oren" userId="6a9314a5-bbaf-4f6c-9aed-cddf3afb4835" providerId="ADAL" clId="{480C8CDD-6C12-46E1-B776-0607465422BA}" dt="2024-07-17T12:00:06.661" v="309"/>
          <ac:spMkLst>
            <pc:docMk/>
            <pc:sldMk cId="3030862464" sldId="300"/>
            <ac:spMk id="23" creationId="{6AA9CC7B-2935-610C-A1AD-BA774BB126BB}"/>
          </ac:spMkLst>
        </pc:spChg>
        <pc:spChg chg="add mod">
          <ac:chgData name="Noam Oren" userId="6a9314a5-bbaf-4f6c-9aed-cddf3afb4835" providerId="ADAL" clId="{480C8CDD-6C12-46E1-B776-0607465422BA}" dt="2024-07-17T12:00:06.661" v="309"/>
          <ac:spMkLst>
            <pc:docMk/>
            <pc:sldMk cId="3030862464" sldId="300"/>
            <ac:spMk id="26" creationId="{939A81FA-91C0-8615-D099-77BCADC8DC55}"/>
          </ac:spMkLst>
        </pc:spChg>
        <pc:spChg chg="add mod">
          <ac:chgData name="Noam Oren" userId="6a9314a5-bbaf-4f6c-9aed-cddf3afb4835" providerId="ADAL" clId="{480C8CDD-6C12-46E1-B776-0607465422BA}" dt="2024-07-17T12:00:06.661" v="309"/>
          <ac:spMkLst>
            <pc:docMk/>
            <pc:sldMk cId="3030862464" sldId="300"/>
            <ac:spMk id="27" creationId="{0002CE42-D9CF-CF69-A357-ABC2A820BC2D}"/>
          </ac:spMkLst>
        </pc:spChg>
        <pc:spChg chg="add mod">
          <ac:chgData name="Noam Oren" userId="6a9314a5-bbaf-4f6c-9aed-cddf3afb4835" providerId="ADAL" clId="{480C8CDD-6C12-46E1-B776-0607465422BA}" dt="2024-07-17T12:00:06.661" v="309"/>
          <ac:spMkLst>
            <pc:docMk/>
            <pc:sldMk cId="3030862464" sldId="300"/>
            <ac:spMk id="28" creationId="{D60A33E6-411B-63EE-D2F1-832A0AB59A2C}"/>
          </ac:spMkLst>
        </pc:spChg>
        <pc:spChg chg="add mod">
          <ac:chgData name="Noam Oren" userId="6a9314a5-bbaf-4f6c-9aed-cddf3afb4835" providerId="ADAL" clId="{480C8CDD-6C12-46E1-B776-0607465422BA}" dt="2024-07-17T12:00:06.661" v="309"/>
          <ac:spMkLst>
            <pc:docMk/>
            <pc:sldMk cId="3030862464" sldId="300"/>
            <ac:spMk id="29" creationId="{56A68C5C-5FE4-8F86-9895-7E8F17FFFC93}"/>
          </ac:spMkLst>
        </pc:spChg>
        <pc:spChg chg="add mod">
          <ac:chgData name="Noam Oren" userId="6a9314a5-bbaf-4f6c-9aed-cddf3afb4835" providerId="ADAL" clId="{480C8CDD-6C12-46E1-B776-0607465422BA}" dt="2024-07-17T12:00:06.661" v="309"/>
          <ac:spMkLst>
            <pc:docMk/>
            <pc:sldMk cId="3030862464" sldId="300"/>
            <ac:spMk id="31" creationId="{490C36FE-1627-C355-364A-E8466DB6CFA3}"/>
          </ac:spMkLst>
        </pc:spChg>
        <pc:spChg chg="add mod">
          <ac:chgData name="Noam Oren" userId="6a9314a5-bbaf-4f6c-9aed-cddf3afb4835" providerId="ADAL" clId="{480C8CDD-6C12-46E1-B776-0607465422BA}" dt="2024-07-17T12:00:06.661" v="309"/>
          <ac:spMkLst>
            <pc:docMk/>
            <pc:sldMk cId="3030862464" sldId="300"/>
            <ac:spMk id="32" creationId="{045071CD-3E74-693E-4594-56F35ED310C1}"/>
          </ac:spMkLst>
        </pc:spChg>
        <pc:grpChg chg="add mod">
          <ac:chgData name="Noam Oren" userId="6a9314a5-bbaf-4f6c-9aed-cddf3afb4835" providerId="ADAL" clId="{480C8CDD-6C12-46E1-B776-0607465422BA}" dt="2024-07-17T12:00:10.896" v="310" actId="688"/>
          <ac:grpSpMkLst>
            <pc:docMk/>
            <pc:sldMk cId="3030862464" sldId="300"/>
            <ac:grpSpMk id="4" creationId="{BC513447-21E7-A2D8-E4DD-C0A6819C4A8A}"/>
          </ac:grpSpMkLst>
        </pc:grpChg>
        <pc:cxnChg chg="add mod">
          <ac:chgData name="Noam Oren" userId="6a9314a5-bbaf-4f6c-9aed-cddf3afb4835" providerId="ADAL" clId="{480C8CDD-6C12-46E1-B776-0607465422BA}" dt="2024-07-17T12:00:06.661" v="309"/>
          <ac:cxnSpMkLst>
            <pc:docMk/>
            <pc:sldMk cId="3030862464" sldId="300"/>
            <ac:cxnSpMk id="6" creationId="{6B1B59FB-D0BC-C747-7689-56728187936A}"/>
          </ac:cxnSpMkLst>
        </pc:cxnChg>
        <pc:cxnChg chg="add mod">
          <ac:chgData name="Noam Oren" userId="6a9314a5-bbaf-4f6c-9aed-cddf3afb4835" providerId="ADAL" clId="{480C8CDD-6C12-46E1-B776-0607465422BA}" dt="2024-07-17T12:00:06.661" v="309"/>
          <ac:cxnSpMkLst>
            <pc:docMk/>
            <pc:sldMk cId="3030862464" sldId="300"/>
            <ac:cxnSpMk id="7" creationId="{5AAE3B70-95D0-3E93-E971-4F202EFF1565}"/>
          </ac:cxnSpMkLst>
        </pc:cxnChg>
        <pc:cxnChg chg="add mod">
          <ac:chgData name="Noam Oren" userId="6a9314a5-bbaf-4f6c-9aed-cddf3afb4835" providerId="ADAL" clId="{480C8CDD-6C12-46E1-B776-0607465422BA}" dt="2024-07-17T12:00:06.661" v="309"/>
          <ac:cxnSpMkLst>
            <pc:docMk/>
            <pc:sldMk cId="3030862464" sldId="300"/>
            <ac:cxnSpMk id="11" creationId="{11BEBDEE-BF2B-3067-058A-FE77545F768C}"/>
          </ac:cxnSpMkLst>
        </pc:cxnChg>
        <pc:cxnChg chg="add mod">
          <ac:chgData name="Noam Oren" userId="6a9314a5-bbaf-4f6c-9aed-cddf3afb4835" providerId="ADAL" clId="{480C8CDD-6C12-46E1-B776-0607465422BA}" dt="2024-07-17T12:00:06.661" v="309"/>
          <ac:cxnSpMkLst>
            <pc:docMk/>
            <pc:sldMk cId="3030862464" sldId="300"/>
            <ac:cxnSpMk id="12" creationId="{197F4725-C4DC-42A1-374D-C873EE7D114F}"/>
          </ac:cxnSpMkLst>
        </pc:cxnChg>
        <pc:cxnChg chg="add mod">
          <ac:chgData name="Noam Oren" userId="6a9314a5-bbaf-4f6c-9aed-cddf3afb4835" providerId="ADAL" clId="{480C8CDD-6C12-46E1-B776-0607465422BA}" dt="2024-07-17T12:00:06.661" v="309"/>
          <ac:cxnSpMkLst>
            <pc:docMk/>
            <pc:sldMk cId="3030862464" sldId="300"/>
            <ac:cxnSpMk id="17" creationId="{0AC894CA-CF98-3E22-E8E1-9FA96211C4B3}"/>
          </ac:cxnSpMkLst>
        </pc:cxnChg>
        <pc:cxnChg chg="add mod">
          <ac:chgData name="Noam Oren" userId="6a9314a5-bbaf-4f6c-9aed-cddf3afb4835" providerId="ADAL" clId="{480C8CDD-6C12-46E1-B776-0607465422BA}" dt="2024-07-17T12:00:06.661" v="309"/>
          <ac:cxnSpMkLst>
            <pc:docMk/>
            <pc:sldMk cId="3030862464" sldId="300"/>
            <ac:cxnSpMk id="18" creationId="{1C2DDD10-9462-0CBE-9E55-0A19C250DD77}"/>
          </ac:cxnSpMkLst>
        </pc:cxnChg>
        <pc:cxnChg chg="add mod">
          <ac:chgData name="Noam Oren" userId="6a9314a5-bbaf-4f6c-9aed-cddf3afb4835" providerId="ADAL" clId="{480C8CDD-6C12-46E1-B776-0607465422BA}" dt="2024-07-17T12:00:06.661" v="309"/>
          <ac:cxnSpMkLst>
            <pc:docMk/>
            <pc:sldMk cId="3030862464" sldId="300"/>
            <ac:cxnSpMk id="24" creationId="{67CB4CA7-CAF6-4CC8-CCCA-0FE52153F20A}"/>
          </ac:cxnSpMkLst>
        </pc:cxnChg>
        <pc:cxnChg chg="add mod">
          <ac:chgData name="Noam Oren" userId="6a9314a5-bbaf-4f6c-9aed-cddf3afb4835" providerId="ADAL" clId="{480C8CDD-6C12-46E1-B776-0607465422BA}" dt="2024-07-17T12:00:06.661" v="309"/>
          <ac:cxnSpMkLst>
            <pc:docMk/>
            <pc:sldMk cId="3030862464" sldId="300"/>
            <ac:cxnSpMk id="25" creationId="{391ED937-5345-7847-89C0-CF589BEC30D1}"/>
          </ac:cxnSpMkLst>
        </pc:cxnChg>
        <pc:cxnChg chg="add mod">
          <ac:chgData name="Noam Oren" userId="6a9314a5-bbaf-4f6c-9aed-cddf3afb4835" providerId="ADAL" clId="{480C8CDD-6C12-46E1-B776-0607465422BA}" dt="2024-07-17T12:00:06.661" v="309"/>
          <ac:cxnSpMkLst>
            <pc:docMk/>
            <pc:sldMk cId="3030862464" sldId="300"/>
            <ac:cxnSpMk id="30" creationId="{CCC5A543-CAA1-DDBF-6735-4C71368F8E89}"/>
          </ac:cxnSpMkLst>
        </pc:cxnChg>
      </pc:sldChg>
    </pc:docChg>
  </pc:docChgLst>
  <pc:docChgLst>
    <pc:chgData name="נועם  אורן" userId="ff08f5b9-11f5-4bd2-ab08-bf37596fc4b7" providerId="ADAL" clId="{096B5269-50A6-4338-8C0B-5ABC4598C5D1}"/>
    <pc:docChg chg="custSel modSld">
      <pc:chgData name="נועם  אורן" userId="ff08f5b9-11f5-4bd2-ab08-bf37596fc4b7" providerId="ADAL" clId="{096B5269-50A6-4338-8C0B-5ABC4598C5D1}" dt="2020-12-28T07:54:05.199" v="2" actId="20577"/>
      <pc:docMkLst>
        <pc:docMk/>
      </pc:docMkLst>
      <pc:sldChg chg="mod modShow">
        <pc:chgData name="נועם  אורן" userId="ff08f5b9-11f5-4bd2-ab08-bf37596fc4b7" providerId="ADAL" clId="{096B5269-50A6-4338-8C0B-5ABC4598C5D1}" dt="2020-12-21T07:05:07.845" v="0" actId="729"/>
        <pc:sldMkLst>
          <pc:docMk/>
          <pc:sldMk cId="2792043436" sldId="259"/>
        </pc:sldMkLst>
      </pc:sldChg>
      <pc:sldChg chg="delSp mod">
        <pc:chgData name="נועם  אורן" userId="ff08f5b9-11f5-4bd2-ab08-bf37596fc4b7" providerId="ADAL" clId="{096B5269-50A6-4338-8C0B-5ABC4598C5D1}" dt="2020-12-21T08:04:06.557" v="1" actId="478"/>
        <pc:sldMkLst>
          <pc:docMk/>
          <pc:sldMk cId="2104396206" sldId="286"/>
        </pc:sldMkLst>
        <pc:spChg chg="del">
          <ac:chgData name="נועם  אורן" userId="ff08f5b9-11f5-4bd2-ab08-bf37596fc4b7" providerId="ADAL" clId="{096B5269-50A6-4338-8C0B-5ABC4598C5D1}" dt="2020-12-21T08:04:06.557" v="1" actId="478"/>
          <ac:spMkLst>
            <pc:docMk/>
            <pc:sldMk cId="2104396206" sldId="286"/>
            <ac:spMk id="3" creationId="{00000000-0000-0000-0000-000000000000}"/>
          </ac:spMkLst>
        </pc:spChg>
      </pc:sldChg>
      <pc:sldChg chg="modSp">
        <pc:chgData name="נועם  אורן" userId="ff08f5b9-11f5-4bd2-ab08-bf37596fc4b7" providerId="ADAL" clId="{096B5269-50A6-4338-8C0B-5ABC4598C5D1}" dt="2020-12-28T07:54:05.199" v="2" actId="20577"/>
        <pc:sldMkLst>
          <pc:docMk/>
          <pc:sldMk cId="4226999835" sldId="289"/>
        </pc:sldMkLst>
        <pc:spChg chg="mod">
          <ac:chgData name="נועם  אורן" userId="ff08f5b9-11f5-4bd2-ab08-bf37596fc4b7" providerId="ADAL" clId="{096B5269-50A6-4338-8C0B-5ABC4598C5D1}" dt="2020-12-28T07:54:05.199" v="2" actId="20577"/>
          <ac:spMkLst>
            <pc:docMk/>
            <pc:sldMk cId="4226999835" sldId="289"/>
            <ac:spMk id="3" creationId="{00000000-0000-0000-0000-000000000000}"/>
          </ac:spMkLst>
        </pc:spChg>
      </pc:sldChg>
    </pc:docChg>
  </pc:docChgLst>
  <pc:docChgLst>
    <pc:chgData name="נועם  אורן" userId="ff08f5b9-11f5-4bd2-ab08-bf37596fc4b7" providerId="ADAL" clId="{B82D985C-D6B0-444E-B875-9700ACBB77ED}"/>
    <pc:docChg chg="delSld">
      <pc:chgData name="נועם  אורן" userId="ff08f5b9-11f5-4bd2-ab08-bf37596fc4b7" providerId="ADAL" clId="{B82D985C-D6B0-444E-B875-9700ACBB77ED}" dt="2024-04-10T09:05:17.461" v="0" actId="47"/>
      <pc:docMkLst>
        <pc:docMk/>
      </pc:docMkLst>
      <pc:sldChg chg="del">
        <pc:chgData name="נועם  אורן" userId="ff08f5b9-11f5-4bd2-ab08-bf37596fc4b7" providerId="ADAL" clId="{B82D985C-D6B0-444E-B875-9700ACBB77ED}" dt="2024-04-10T09:05:17.461" v="0" actId="47"/>
        <pc:sldMkLst>
          <pc:docMk/>
          <pc:sldMk cId="1539104156" sldId="28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3171057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2761919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2508446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958475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1846507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845552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1094806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1358294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3099279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1922175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74970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3882058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70567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18188990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1960540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44D230D-4B51-49C4-A70B-522EF1EB470B}" type="datetimeFigureOut">
              <a:rPr lang="he-IL" smtClean="0"/>
              <a:t>י"א/תמוז/תשפ"ד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E33B3235-3037-4996-845F-A9143A994CDA}" type="slidenum">
              <a:rPr lang="he-IL" smtClean="0"/>
              <a:t>‹#›</a:t>
            </a:fld>
            <a:endParaRPr lang="he-IL"/>
          </a:p>
        </p:txBody>
      </p:sp>
    </p:spTree>
    <p:extLst>
      <p:ext uri="{BB962C8B-B14F-4D97-AF65-F5344CB8AC3E}">
        <p14:creationId xmlns:p14="http://schemas.microsoft.com/office/powerpoint/2010/main" val="3836213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44D230D-4B51-49C4-A70B-522EF1EB470B}" type="datetimeFigureOut">
              <a:rPr lang="he-IL" smtClean="0"/>
              <a:t>י"א/תמוז/תשפ"ד</a:t>
            </a:fld>
            <a:endParaRPr lang="he-I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33B3235-3037-4996-845F-A9143A994CDA}" type="slidenum">
              <a:rPr lang="he-IL" smtClean="0"/>
              <a:t>‹#›</a:t>
            </a:fld>
            <a:endParaRPr lang="he-IL"/>
          </a:p>
        </p:txBody>
      </p:sp>
    </p:spTree>
    <p:extLst>
      <p:ext uri="{BB962C8B-B14F-4D97-AF65-F5344CB8AC3E}">
        <p14:creationId xmlns:p14="http://schemas.microsoft.com/office/powerpoint/2010/main" val="30609021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pPr algn="ctr"/>
            <a:r>
              <a:rPr lang="he-IL" dirty="0"/>
              <a:t>מבוא לפילוסופיה של הדת </a:t>
            </a:r>
            <a:br>
              <a:rPr lang="he-IL" dirty="0"/>
            </a:br>
            <a:r>
              <a:rPr lang="he-IL" sz="4000" dirty="0">
                <a:solidFill>
                  <a:schemeClr val="tx1"/>
                </a:solidFill>
              </a:rPr>
              <a:t>פילוסופיה של השפה הדתית – חלק ב'</a:t>
            </a:r>
            <a:endParaRPr lang="he-IL" sz="4400" dirty="0">
              <a:solidFill>
                <a:schemeClr val="tx1"/>
              </a:solidFill>
            </a:endParaRPr>
          </a:p>
        </p:txBody>
      </p:sp>
    </p:spTree>
    <p:extLst>
      <p:ext uri="{BB962C8B-B14F-4D97-AF65-F5344CB8AC3E}">
        <p14:creationId xmlns:p14="http://schemas.microsoft.com/office/powerpoint/2010/main" val="3214219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955343" y="2404534"/>
            <a:ext cx="8318660" cy="1646302"/>
          </a:xfrm>
        </p:spPr>
        <p:txBody>
          <a:bodyPr/>
          <a:lstStyle/>
          <a:p>
            <a:r>
              <a:rPr lang="he-IL" dirty="0"/>
              <a:t>חלק א' – סיכום השיעור הקודם</a:t>
            </a:r>
          </a:p>
        </p:txBody>
      </p:sp>
      <p:sp>
        <p:nvSpPr>
          <p:cNvPr id="3" name="כותרת משנה 2"/>
          <p:cNvSpPr>
            <a:spLocks noGrp="1"/>
          </p:cNvSpPr>
          <p:nvPr>
            <p:ph type="subTitle" idx="1"/>
          </p:nvPr>
        </p:nvSpPr>
        <p:spPr/>
        <p:txBody>
          <a:bodyPr/>
          <a:lstStyle/>
          <a:p>
            <a:endParaRPr lang="he-IL"/>
          </a:p>
        </p:txBody>
      </p:sp>
    </p:spTree>
    <p:extLst>
      <p:ext uri="{BB962C8B-B14F-4D97-AF65-F5344CB8AC3E}">
        <p14:creationId xmlns:p14="http://schemas.microsoft.com/office/powerpoint/2010/main" val="3830464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pPr algn="ctr"/>
            <a:r>
              <a:rPr lang="he-IL" dirty="0"/>
              <a:t>ויטגנשטיין המאוחר</a:t>
            </a:r>
          </a:p>
        </p:txBody>
      </p:sp>
    </p:spTree>
    <p:extLst>
      <p:ext uri="{BB962C8B-B14F-4D97-AF65-F5344CB8AC3E}">
        <p14:creationId xmlns:p14="http://schemas.microsoft.com/office/powerpoint/2010/main" val="2104396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6073254" y="2160588"/>
            <a:ext cx="3200748" cy="4253859"/>
          </a:xfrm>
        </p:spPr>
        <p:txBody>
          <a:bodyPr>
            <a:normAutofit/>
          </a:bodyPr>
          <a:lstStyle/>
          <a:p>
            <a:pPr lvl="1" algn="just"/>
            <a:r>
              <a:rPr lang="he-IL" dirty="0"/>
              <a:t>קץ הפילוסופיה</a:t>
            </a:r>
          </a:p>
          <a:p>
            <a:pPr lvl="1" algn="just"/>
            <a:r>
              <a:rPr lang="he-IL" dirty="0"/>
              <a:t>תחיית הפילוסופיה (לאחר כמה שנים בודדות)....</a:t>
            </a:r>
          </a:p>
          <a:p>
            <a:pPr lvl="1" algn="just"/>
            <a:r>
              <a:rPr lang="he-IL" dirty="0"/>
              <a:t>קצת על הכתיבה של ויטגנשטיין המאוחר – בדגש על הכתיבה הדתית</a:t>
            </a:r>
          </a:p>
          <a:p>
            <a:pPr lvl="2" algn="just"/>
            <a:r>
              <a:rPr lang="he-IL" dirty="0"/>
              <a:t>סגנון הכתיבה </a:t>
            </a:r>
            <a:r>
              <a:rPr lang="he-IL" dirty="0" err="1"/>
              <a:t>הויטגנשטניאני</a:t>
            </a:r>
            <a:endParaRPr lang="he-IL" dirty="0"/>
          </a:p>
          <a:p>
            <a:pPr lvl="2" algn="just"/>
            <a:r>
              <a:rPr lang="he-IL" dirty="0"/>
              <a:t>הוא לא הוציא שום דבר</a:t>
            </a:r>
          </a:p>
          <a:p>
            <a:pPr lvl="2" algn="just"/>
            <a:r>
              <a:rPr lang="he-IL" dirty="0"/>
              <a:t>(כמעט) הכל זה סיכומים או הערות שהוא רשם לעצמו</a:t>
            </a:r>
          </a:p>
          <a:p>
            <a:pPr lvl="2" algn="just"/>
            <a:r>
              <a:rPr lang="he-IL" dirty="0"/>
              <a:t>כר פורה לפרשנות (בשונה משאר הפילוסופים האנליטיים)</a:t>
            </a:r>
          </a:p>
        </p:txBody>
      </p:sp>
      <p:sp>
        <p:nvSpPr>
          <p:cNvPr id="4" name="כותרת 1"/>
          <p:cNvSpPr txBox="1">
            <a:spLocks/>
          </p:cNvSpPr>
          <p:nvPr/>
        </p:nvSpPr>
        <p:spPr>
          <a:xfrm>
            <a:off x="677334" y="286518"/>
            <a:ext cx="8596668" cy="132080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he-IL" dirty="0"/>
              <a:t>ויטגנשטיין המאוחר – במבט היסטורי</a:t>
            </a:r>
          </a:p>
        </p:txBody>
      </p:sp>
      <p:pic>
        <p:nvPicPr>
          <p:cNvPr id="15" name="Picture 2" descr="Ludwig_Wittgenstein_and_pupils_in_Puchbe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711" y="2642668"/>
            <a:ext cx="5238750" cy="2533651"/>
          </a:xfrm>
          <a:prstGeom prst="rect">
            <a:avLst/>
          </a:prstGeom>
          <a:noFill/>
          <a:extLst>
            <a:ext uri="{909E8E84-426E-40DD-AFC4-6F175D3DCCD1}">
              <a14:hiddenFill xmlns:a14="http://schemas.microsoft.com/office/drawing/2010/main">
                <a:solidFill>
                  <a:srgbClr val="FFFFFF"/>
                </a:solidFill>
              </a14:hiddenFill>
            </a:ext>
          </a:extLst>
        </p:spPr>
      </p:pic>
      <p:sp>
        <p:nvSpPr>
          <p:cNvPr id="2" name="אליפסה 1"/>
          <p:cNvSpPr/>
          <p:nvPr/>
        </p:nvSpPr>
        <p:spPr>
          <a:xfrm>
            <a:off x="3794078" y="3138985"/>
            <a:ext cx="600501" cy="545911"/>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noFill/>
            </a:endParaRPr>
          </a:p>
        </p:txBody>
      </p:sp>
    </p:spTree>
    <p:extLst>
      <p:ext uri="{BB962C8B-B14F-4D97-AF65-F5344CB8AC3E}">
        <p14:creationId xmlns:p14="http://schemas.microsoft.com/office/powerpoint/2010/main" val="1941703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מעיקרון האימות לעיקרון השימוש</a:t>
            </a:r>
          </a:p>
        </p:txBody>
      </p:sp>
      <p:sp>
        <p:nvSpPr>
          <p:cNvPr id="3" name="מציין מיקום תוכן 2"/>
          <p:cNvSpPr>
            <a:spLocks noGrp="1"/>
          </p:cNvSpPr>
          <p:nvPr>
            <p:ph idx="1"/>
          </p:nvPr>
        </p:nvSpPr>
        <p:spPr/>
        <p:txBody>
          <a:bodyPr>
            <a:normAutofit/>
          </a:bodyPr>
          <a:lstStyle/>
          <a:p>
            <a:pPr algn="just"/>
            <a:r>
              <a:rPr lang="he-IL" dirty="0"/>
              <a:t>עיקרון האימות של הפוזיטיביסטית, זוכרים?</a:t>
            </a:r>
          </a:p>
          <a:p>
            <a:pPr lvl="1" algn="just"/>
            <a:r>
              <a:rPr lang="he-IL" dirty="0"/>
              <a:t>''משמעותו של היגד היא המתודה של אימותו'' (</a:t>
            </a:r>
            <a:r>
              <a:rPr lang="he-IL" dirty="0" err="1"/>
              <a:t>מוריץ</a:t>
            </a:r>
            <a:r>
              <a:rPr lang="he-IL" dirty="0"/>
              <a:t> שליק)</a:t>
            </a:r>
          </a:p>
          <a:p>
            <a:pPr algn="just"/>
            <a:r>
              <a:rPr lang="he-IL" dirty="0"/>
              <a:t>עיקרון השימוש:</a:t>
            </a:r>
          </a:p>
          <a:p>
            <a:pPr lvl="1" algn="just"/>
            <a:r>
              <a:rPr lang="he-IL" dirty="0"/>
              <a:t>''המשמעות של מלה היא השימוש בה בלשון'' </a:t>
            </a:r>
            <a:r>
              <a:rPr lang="he-IL" sz="1200" dirty="0"/>
              <a:t>חקירות פילוסופיות, סעיף 43.</a:t>
            </a:r>
          </a:p>
        </p:txBody>
      </p:sp>
      <p:pic>
        <p:nvPicPr>
          <p:cNvPr id="1026" name="Picture 2" descr="חקירות פילוסופיות : לודוויג יוסף יוהאן ויטגנשטיין : 965-223-883-6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0345" y="3889784"/>
            <a:ext cx="1850646" cy="2769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081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משחקי לשון</a:t>
            </a:r>
          </a:p>
        </p:txBody>
      </p:sp>
      <p:sp>
        <p:nvSpPr>
          <p:cNvPr id="3" name="מציין מיקום תוכן 2"/>
          <p:cNvSpPr>
            <a:spLocks noGrp="1"/>
          </p:cNvSpPr>
          <p:nvPr>
            <p:ph idx="1"/>
          </p:nvPr>
        </p:nvSpPr>
        <p:spPr>
          <a:xfrm>
            <a:off x="827459" y="1491847"/>
            <a:ext cx="8596668" cy="5195555"/>
          </a:xfrm>
        </p:spPr>
        <p:txBody>
          <a:bodyPr>
            <a:normAutofit fontScale="92500" lnSpcReduction="20000"/>
          </a:bodyPr>
          <a:lstStyle/>
          <a:p>
            <a:pPr algn="just"/>
            <a:r>
              <a:rPr lang="he-IL" dirty="0"/>
              <a:t>מה זה משחק לשון?</a:t>
            </a:r>
          </a:p>
          <a:p>
            <a:pPr lvl="1" algn="just"/>
            <a:r>
              <a:rPr lang="he-IL" dirty="0"/>
              <a:t>הסבר כללי על המושג. </a:t>
            </a:r>
          </a:p>
          <a:p>
            <a:pPr lvl="1" algn="just"/>
            <a:r>
              <a:rPr lang="he-IL" dirty="0"/>
              <a:t>אז בא נצלול קצת לטקסטים:</a:t>
            </a:r>
          </a:p>
          <a:p>
            <a:pPr lvl="1" algn="just"/>
            <a:r>
              <a:rPr lang="he-IL" dirty="0"/>
              <a:t>''אפשר לטעון כנגדי: ''אתה מקל על עצמך! אתה מדבר על כל מיני משחקי-לשון, אך לא אמרת מאומה מה שהוא מהותי למשחק-הלשון, ולפיכך ללשון. מהו המשותף לכל התהליכים הללו ומהו שעושה אותם ללשון, או לחלקי לשון. אתה פוטר את עצמך בדיוק מאותה חלק של החקירה שגרם לך עצמך בזמנו את עיקר כאב-הראש, דהיינו, החלק הנוגע ל</a:t>
            </a:r>
            <a:r>
              <a:rPr lang="he-IL" b="1" dirty="0"/>
              <a:t>צורה הכללית של המשפט </a:t>
            </a:r>
            <a:r>
              <a:rPr lang="he-IL" dirty="0"/>
              <a:t>ושל הלשון''. וזאת אמת – במקום לציין משהו המשותף לכל מה שאנו קוראים לשון, אני אומר שלכל התופעות הללו אין אף דבר משותף שבגינו אנו מחילים אותה המלה על כולן – אלא שהן </a:t>
            </a:r>
            <a:r>
              <a:rPr lang="he-IL" b="1" dirty="0"/>
              <a:t>מתייחסות</a:t>
            </a:r>
            <a:r>
              <a:rPr lang="he-IL" dirty="0"/>
              <a:t> זו לזו באופנים שונים. ובשל יחס קרבה זה, או יחסי קרבה אלה, אנו קוראים לכולן ''לשונות''. </a:t>
            </a:r>
          </a:p>
          <a:p>
            <a:pPr marL="457200" lvl="1" indent="0" algn="just">
              <a:buNone/>
            </a:pPr>
            <a:r>
              <a:rPr lang="he-IL" dirty="0"/>
              <a:t>	''עיין נא למשל פעם בהליכים שלהם אנו קוראים ''משחקים''. כוונתי למשחקי לוח, למשחקי קלפים, 	למשחקי כדור, למשחקי מלחמה, וכן הלאה. מהו משותף לכל אלה? – אל תאמר '</a:t>
            </a:r>
            <a:r>
              <a:rPr lang="he-IL" b="1" dirty="0"/>
              <a:t>'חייב</a:t>
            </a:r>
            <a:r>
              <a:rPr lang="he-IL" dirty="0"/>
              <a:t> להיות להם 	משהו משותף, שאם לא-כן הם לא היו קרויים 'משחקים' '' – אלא </a:t>
            </a:r>
            <a:r>
              <a:rPr lang="he-IL" b="1" dirty="0"/>
              <a:t>התבונן ובדוק</a:t>
            </a:r>
            <a:r>
              <a:rPr lang="he-IL" dirty="0"/>
              <a:t> האם יש לכל אלה 	דבר מה משותף. – שכן אם </a:t>
            </a:r>
            <a:r>
              <a:rPr lang="he-IL" dirty="0" err="1"/>
              <a:t>תתבוננן</a:t>
            </a:r>
            <a:r>
              <a:rPr lang="he-IL" dirty="0"/>
              <a:t> בהם, אמנם לא תראה דבר-מה המשותף </a:t>
            </a:r>
            <a:r>
              <a:rPr lang="he-IL" b="1" dirty="0"/>
              <a:t>לכולם</a:t>
            </a:r>
            <a:r>
              <a:rPr lang="he-IL" dirty="0"/>
              <a:t>, אבל תראה 	יחסי דמיון וקרבה..</a:t>
            </a:r>
          </a:p>
          <a:p>
            <a:pPr marL="457200" lvl="1" indent="0" algn="just">
              <a:buNone/>
            </a:pPr>
            <a:r>
              <a:rPr lang="he-IL" dirty="0"/>
              <a:t>	אינני יכול לאפיין את </a:t>
            </a:r>
            <a:r>
              <a:rPr lang="he-IL" dirty="0" err="1"/>
              <a:t>הדומיויות</a:t>
            </a:r>
            <a:r>
              <a:rPr lang="he-IL" dirty="0"/>
              <a:t> האלו טוב יותר מאשר באמצעות הביטוי ''דמיון משפחתי''; שכן כך 	חופפות וחוצות הדמויות השונות </a:t>
            </a:r>
            <a:r>
              <a:rPr lang="he-IL" dirty="0" err="1"/>
              <a:t>השורוות</a:t>
            </a:r>
            <a:r>
              <a:rPr lang="he-IL" dirty="0"/>
              <a:t> בין קרובי משפחה:</a:t>
            </a:r>
            <a:r>
              <a:rPr lang="en-US" dirty="0"/>
              <a:t> </a:t>
            </a:r>
            <a:r>
              <a:rPr lang="he-IL" dirty="0"/>
              <a:t>מבנה גוף, תווי פנים, צבע עיניים, 	הליכה, מזג וכו' </a:t>
            </a:r>
            <a:r>
              <a:rPr lang="he-IL" dirty="0" err="1"/>
              <a:t>וכו</a:t>
            </a:r>
            <a:r>
              <a:rPr lang="he-IL" dirty="0"/>
              <a:t>'. </a:t>
            </a:r>
          </a:p>
          <a:p>
            <a:pPr marL="914400" lvl="2" indent="0" algn="l">
              <a:buNone/>
            </a:pPr>
            <a:r>
              <a:rPr lang="he-IL" dirty="0"/>
              <a:t>חקירות פילוסופיות סעיפים 65-67. </a:t>
            </a:r>
          </a:p>
          <a:p>
            <a:pPr marL="457200" lvl="1" indent="0" algn="just">
              <a:buNone/>
            </a:pPr>
            <a:r>
              <a:rPr lang="he-IL" dirty="0"/>
              <a:t>''המונח ''משחק לשון'' צריך להדגיש כאן את העבודה שהדיבור בשפה הוא חלק מפעילות, או מצורת חיים''</a:t>
            </a:r>
          </a:p>
          <a:p>
            <a:pPr marL="457200" lvl="1" indent="0" algn="l">
              <a:buNone/>
            </a:pPr>
            <a:r>
              <a:rPr lang="he-IL" sz="1500" dirty="0"/>
              <a:t>חקירות פילוסופיות, סעיף 23</a:t>
            </a:r>
          </a:p>
          <a:p>
            <a:pPr algn="just"/>
            <a:endParaRPr lang="he-IL" dirty="0"/>
          </a:p>
          <a:p>
            <a:pPr algn="just"/>
            <a:endParaRPr lang="he-IL" dirty="0"/>
          </a:p>
          <a:p>
            <a:endParaRPr lang="he-IL" dirty="0"/>
          </a:p>
        </p:txBody>
      </p:sp>
      <p:pic>
        <p:nvPicPr>
          <p:cNvPr id="2050" name="Picture 2" descr="Resources for Therapists, Teachers, Parents and Carers | 50 Quick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71" y="283262"/>
            <a:ext cx="1973476" cy="1973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659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המתודה הפילוסופית של ויטגנשטיין</a:t>
            </a:r>
          </a:p>
        </p:txBody>
      </p:sp>
      <p:sp>
        <p:nvSpPr>
          <p:cNvPr id="3" name="מציין מיקום תוכן 2"/>
          <p:cNvSpPr>
            <a:spLocks noGrp="1"/>
          </p:cNvSpPr>
          <p:nvPr>
            <p:ph idx="1"/>
          </p:nvPr>
        </p:nvSpPr>
        <p:spPr>
          <a:xfrm>
            <a:off x="657211" y="1382666"/>
            <a:ext cx="8596668" cy="3880773"/>
          </a:xfrm>
        </p:spPr>
        <p:txBody>
          <a:bodyPr/>
          <a:lstStyle/>
          <a:p>
            <a:pPr algn="just"/>
            <a:r>
              <a:rPr lang="he-IL" dirty="0"/>
              <a:t>תפקיד הפילוסופי הוא תיאורי, לא שיפוטי: </a:t>
            </a:r>
          </a:p>
          <a:p>
            <a:pPr lvl="1" algn="just"/>
            <a:r>
              <a:rPr lang="he-IL" dirty="0"/>
              <a:t>''משחקי-הלשון הבהירים והפשוטים אינם בבחינת מחקרים מקדימים לאיזה משטור עתידי של השפה... אדרבא, משחקי הלשון ניצבים כאן כ</a:t>
            </a:r>
            <a:r>
              <a:rPr lang="he-IL" b="1" dirty="0"/>
              <a:t>עצמים להשוואה</a:t>
            </a:r>
            <a:r>
              <a:rPr lang="he-IL" dirty="0"/>
              <a:t>, האמורים לשפוך אור, באמצעות דמיון והבדל, על מצב השפה שלנו'' (סעיף 130)</a:t>
            </a:r>
          </a:p>
          <a:p>
            <a:pPr lvl="1" algn="just"/>
            <a:r>
              <a:rPr lang="he-IL" dirty="0"/>
              <a:t>''בשום פנים ואופן אסור לפילוסופיה להתערב בשימוש בפועל של השפה; בסופו של דבר היא מסוגלת רק לתארו. שכן אין היא מסוגלת אף לבססו. היא משאירה את הכול כפי שהוא... '' (סעיף 124)</a:t>
            </a:r>
          </a:p>
          <a:p>
            <a:pPr lvl="1" algn="just"/>
            <a:r>
              <a:rPr lang="he-IL" dirty="0"/>
              <a:t>''השגיאה שלנו היא לחפש הסבר במקום שבו שומה עלינו לראות את העובדות כ'תופעות כמאיות'. כלומר, במקום שבו שומה עלינו לומר: </a:t>
            </a:r>
            <a:r>
              <a:rPr lang="he-IL" b="1" dirty="0"/>
              <a:t>זהו משחק-הלשון שמשחקים</a:t>
            </a:r>
            <a:r>
              <a:rPr lang="he-IL" dirty="0"/>
              <a:t>'' (סעיף 654)</a:t>
            </a:r>
          </a:p>
          <a:p>
            <a:pPr lvl="1"/>
            <a:r>
              <a:rPr lang="he-IL" dirty="0"/>
              <a:t>''הבעיות הפילוסופיות נוצרות כאשר הלשון </a:t>
            </a:r>
            <a:r>
              <a:rPr lang="he-IL" b="1" dirty="0"/>
              <a:t>יוצאת לחופשה</a:t>
            </a:r>
            <a:r>
              <a:rPr lang="he-IL" dirty="0"/>
              <a:t>.'' (סעיף 38)</a:t>
            </a:r>
          </a:p>
          <a:p>
            <a:r>
              <a:rPr lang="he-IL" dirty="0"/>
              <a:t>מילה על ויטגנשטיין ופוסט-מודרניזם.</a:t>
            </a:r>
          </a:p>
          <a:p>
            <a:pPr lvl="1"/>
            <a:endParaRPr lang="he-IL" dirty="0"/>
          </a:p>
        </p:txBody>
      </p:sp>
      <p:pic>
        <p:nvPicPr>
          <p:cNvPr id="4098" name="Picture 2" descr="Last-Minute Deals | Travelzo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3592" y="4715832"/>
            <a:ext cx="3336838" cy="1668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939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pPr algn="ctr"/>
            <a:r>
              <a:rPr lang="he-IL" dirty="0"/>
              <a:t>חלק ב'</a:t>
            </a:r>
            <a:br>
              <a:rPr lang="he-IL" dirty="0"/>
            </a:br>
            <a:r>
              <a:rPr lang="he-IL" dirty="0"/>
              <a:t>ויטגנשטיין המאוחר על הדת</a:t>
            </a:r>
          </a:p>
        </p:txBody>
      </p:sp>
    </p:spTree>
    <p:extLst>
      <p:ext uri="{BB962C8B-B14F-4D97-AF65-F5344CB8AC3E}">
        <p14:creationId xmlns:p14="http://schemas.microsoft.com/office/powerpoint/2010/main" val="2973664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השפה הדתית כמשחק שפה</a:t>
            </a:r>
          </a:p>
        </p:txBody>
      </p:sp>
      <p:sp>
        <p:nvSpPr>
          <p:cNvPr id="3" name="מציין מיקום תוכן 2"/>
          <p:cNvSpPr>
            <a:spLocks noGrp="1"/>
          </p:cNvSpPr>
          <p:nvPr>
            <p:ph idx="1"/>
          </p:nvPr>
        </p:nvSpPr>
        <p:spPr/>
        <p:txBody>
          <a:bodyPr/>
          <a:lstStyle/>
          <a:p>
            <a:r>
              <a:rPr lang="he-IL" dirty="0"/>
              <a:t>השפה הדתית כבר לא יכולה להיות '</a:t>
            </a:r>
            <a:r>
              <a:rPr lang="he-IL" dirty="0" err="1"/>
              <a:t>נונ</a:t>
            </a:r>
            <a:r>
              <a:rPr lang="he-IL" dirty="0"/>
              <a:t>-סנס'. הרי אנשים עושים בה שימוש. </a:t>
            </a:r>
          </a:p>
          <a:p>
            <a:r>
              <a:rPr lang="he-IL" dirty="0"/>
              <a:t>לכן, תפקידו של הפילוסוף הוא לברר כיצד בדיוק עושים שימוש בשפה הדתית ובכך להבין ולקטלג את משחק השפה הדתית.</a:t>
            </a:r>
          </a:p>
          <a:p>
            <a:r>
              <a:rPr lang="he-IL" dirty="0"/>
              <a:t>וזה באמת מה שויטגנשטיין המאוחר עושה בכתביו ובהרצאותיו השונות אודות הדת. אם כי, כאמור, לא בצורה סדורה. את זה התלמידים שלו לקחו על עצמם. </a:t>
            </a:r>
          </a:p>
        </p:txBody>
      </p:sp>
    </p:spTree>
    <p:extLst>
      <p:ext uri="{BB962C8B-B14F-4D97-AF65-F5344CB8AC3E}">
        <p14:creationId xmlns:p14="http://schemas.microsoft.com/office/powerpoint/2010/main" val="296348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השפה הדתית כמשחק שפה </a:t>
            </a:r>
          </a:p>
        </p:txBody>
      </p:sp>
      <p:sp>
        <p:nvSpPr>
          <p:cNvPr id="3" name="מציין מיקום תוכן 2"/>
          <p:cNvSpPr>
            <a:spLocks noGrp="1"/>
          </p:cNvSpPr>
          <p:nvPr>
            <p:ph idx="1"/>
          </p:nvPr>
        </p:nvSpPr>
        <p:spPr/>
        <p:txBody>
          <a:bodyPr>
            <a:normAutofit/>
          </a:bodyPr>
          <a:lstStyle/>
          <a:p>
            <a:r>
              <a:rPr lang="he-IL" dirty="0"/>
              <a:t>המטרה של ויטגנשטיין היא להראות שמשחק השפה הדתי הוא משחק שפה שונה ממשחק השפה הטענתי:</a:t>
            </a:r>
          </a:p>
          <a:p>
            <a:pPr lvl="1"/>
            <a:r>
              <a:rPr lang="he-IL" dirty="0"/>
              <a:t>לדוגמא: ''נניח שמאמין אומר 'אני מאמין ביום הדין' ואני אומר: 'אני לא בטוח, יתכן' – היית אומר שקיים בינינו פער עצום. לעומת זאת, אם הוא היה אומר: 'יש מטוס גרמני מעל ראשנו' ואני הייתי אומר 'ייתכן, אני לא בטוח' – היית אומר שאנחנו קרובים למדי אחד לשני''.  (הרצאה על האמונה הדתית)</a:t>
            </a:r>
          </a:p>
          <a:p>
            <a:pPr lvl="1"/>
            <a:r>
              <a:rPr lang="he-IL" dirty="0"/>
              <a:t>דוגמא נוספת:</a:t>
            </a:r>
          </a:p>
          <a:p>
            <a:pPr lvl="2" algn="just">
              <a:spcAft>
                <a:spcPts val="800"/>
              </a:spcAft>
            </a:pPr>
            <a:r>
              <a:rPr lang="he-IL" sz="1600" dirty="0"/>
              <a:t>נניח למשל, שהיינו מכירים אנשים שחוזים עתידות; התחזיות שלהן מנבאות שנים רבות קדימה; והם מתארים סוג כלשהו של יום דין. באופן משונה, אפילו היה דבר כזה ואפילו הוא היה משכנע יותר ממה שתיארתי, אמונה בתחזית זו לא תהיה אמונה דתית כלל. (שם) </a:t>
            </a:r>
            <a:endParaRPr lang="en-IL" sz="1600" dirty="0"/>
          </a:p>
          <a:p>
            <a:pPr lvl="1"/>
            <a:endParaRPr lang="he-IL" dirty="0"/>
          </a:p>
          <a:p>
            <a:pPr lvl="1" algn="just"/>
            <a:endParaRPr lang="en-US" dirty="0"/>
          </a:p>
        </p:txBody>
      </p:sp>
    </p:spTree>
    <p:extLst>
      <p:ext uri="{BB962C8B-B14F-4D97-AF65-F5344CB8AC3E}">
        <p14:creationId xmlns:p14="http://schemas.microsoft.com/office/powerpoint/2010/main" val="1180827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אפיוני השפה הדתית</a:t>
            </a:r>
          </a:p>
        </p:txBody>
      </p:sp>
      <p:sp>
        <p:nvSpPr>
          <p:cNvPr id="3" name="מציין מיקום תוכן 2"/>
          <p:cNvSpPr>
            <a:spLocks noGrp="1"/>
          </p:cNvSpPr>
          <p:nvPr>
            <p:ph idx="1"/>
          </p:nvPr>
        </p:nvSpPr>
        <p:spPr/>
        <p:txBody>
          <a:bodyPr/>
          <a:lstStyle/>
          <a:p>
            <a:endParaRPr lang="en-US" dirty="0"/>
          </a:p>
          <a:p>
            <a:r>
              <a:rPr lang="he-IL" dirty="0"/>
              <a:t>מהכתבים של </a:t>
            </a:r>
            <a:r>
              <a:rPr lang="he-IL" dirty="0" err="1"/>
              <a:t>ויגטשנטיין</a:t>
            </a:r>
            <a:r>
              <a:rPr lang="he-IL" dirty="0"/>
              <a:t> נראה שיש כמה מאפיינים ייחודיים לשפה הדתית:</a:t>
            </a:r>
          </a:p>
          <a:p>
            <a:pPr marL="800100" lvl="1" indent="-342900">
              <a:buFont typeface="+mj-lt"/>
              <a:buAutoNum type="arabicPeriod"/>
            </a:pPr>
            <a:r>
              <a:rPr lang="he-IL" dirty="0"/>
              <a:t>בינאריות</a:t>
            </a:r>
          </a:p>
          <a:p>
            <a:pPr marL="800100" lvl="1" indent="-342900">
              <a:buFont typeface="+mj-lt"/>
              <a:buAutoNum type="arabicPeriod"/>
            </a:pPr>
            <a:r>
              <a:rPr lang="he-IL" dirty="0"/>
              <a:t>אמירה הופכית איננה סתירה</a:t>
            </a:r>
          </a:p>
          <a:p>
            <a:pPr marL="800100" lvl="1" indent="-342900">
              <a:buFont typeface="+mj-lt"/>
              <a:buAutoNum type="arabicPeriod"/>
            </a:pPr>
            <a:r>
              <a:rPr lang="he-IL" dirty="0"/>
              <a:t>חוסר באפיסטמולוגיה סדורה (אמונה דתית היא אמונה בעלת חסינות אפיסטמית)</a:t>
            </a:r>
          </a:p>
          <a:p>
            <a:pPr marL="800100" lvl="1" indent="-342900">
              <a:buFont typeface="+mj-lt"/>
              <a:buAutoNum type="arabicPeriod"/>
            </a:pPr>
            <a:r>
              <a:rPr lang="he-IL" dirty="0"/>
              <a:t>קשר הדוק בין הסכמה עם היגד דתי ליבן מוטיבציה ודרכי פעולה</a:t>
            </a:r>
          </a:p>
          <a:p>
            <a:pPr marL="800100" lvl="1" indent="-342900">
              <a:buFont typeface="+mj-lt"/>
              <a:buAutoNum type="arabicPeriod"/>
            </a:pPr>
            <a:r>
              <a:rPr lang="he-IL" dirty="0"/>
              <a:t>שלילת טענה דתית היא חטא, לא טעות</a:t>
            </a:r>
          </a:p>
          <a:p>
            <a:pPr marL="457200" lvl="1" indent="0">
              <a:buNone/>
            </a:pPr>
            <a:endParaRPr lang="he-IL" dirty="0"/>
          </a:p>
          <a:p>
            <a:pPr marL="457200" lvl="1" indent="0" algn="ctr">
              <a:buNone/>
            </a:pPr>
            <a:r>
              <a:rPr lang="he-IL" sz="2000" b="1" dirty="0"/>
              <a:t>לכן, השפה הדתית איננה שפה טענתית (או בז'רגון הפילוסופי – היא שפה לא </a:t>
            </a:r>
            <a:r>
              <a:rPr lang="he-IL" sz="2000" b="1" dirty="0" err="1"/>
              <a:t>פרופוזיוציונלית</a:t>
            </a:r>
            <a:r>
              <a:rPr lang="he-IL" sz="2000" b="1" dirty="0"/>
              <a:t> </a:t>
            </a:r>
            <a:r>
              <a:rPr lang="he-IL" sz="2000" b="1" dirty="0" err="1"/>
              <a:t>ונונ</a:t>
            </a:r>
            <a:r>
              <a:rPr lang="he-IL" sz="2000" b="1" dirty="0"/>
              <a:t>-קוגנטיביסטית). </a:t>
            </a:r>
          </a:p>
        </p:txBody>
      </p:sp>
    </p:spTree>
    <p:extLst>
      <p:ext uri="{BB962C8B-B14F-4D97-AF65-F5344CB8AC3E}">
        <p14:creationId xmlns:p14="http://schemas.microsoft.com/office/powerpoint/2010/main" val="273817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השלכות - </a:t>
            </a:r>
            <a:r>
              <a:rPr lang="he-IL" sz="2800" dirty="0"/>
              <a:t>נחזור לטקסטים</a:t>
            </a:r>
            <a:br>
              <a:rPr lang="he-IL" sz="2800" dirty="0"/>
            </a:br>
            <a:endParaRPr lang="he-IL" sz="2800" u="sng" dirty="0"/>
          </a:p>
        </p:txBody>
      </p:sp>
      <p:sp>
        <p:nvSpPr>
          <p:cNvPr id="3" name="מציין מיקום תוכן 2"/>
          <p:cNvSpPr>
            <a:spLocks noGrp="1"/>
          </p:cNvSpPr>
          <p:nvPr>
            <p:ph idx="1"/>
          </p:nvPr>
        </p:nvSpPr>
        <p:spPr>
          <a:xfrm>
            <a:off x="677334" y="1718137"/>
            <a:ext cx="8596668" cy="4697411"/>
          </a:xfrm>
        </p:spPr>
        <p:txBody>
          <a:bodyPr>
            <a:normAutofit fontScale="85000" lnSpcReduction="10000"/>
          </a:bodyPr>
          <a:lstStyle/>
          <a:p>
            <a:r>
              <a:rPr lang="he-IL" dirty="0"/>
              <a:t>אמונה דתית והאמנה אפיסטמית – המשך</a:t>
            </a:r>
          </a:p>
          <a:p>
            <a:pPr lvl="2" algn="just">
              <a:lnSpc>
                <a:spcPct val="150000"/>
              </a:lnSpc>
              <a:spcAft>
                <a:spcPts val="800"/>
              </a:spcAft>
            </a:pPr>
            <a:r>
              <a:rPr lang="he-IL" sz="1800" dirty="0">
                <a:effectLst/>
                <a:latin typeface="Calibri" panose="020F0502020204030204" pitchFamily="34" charset="0"/>
                <a:ea typeface="Calibri" panose="020F0502020204030204" pitchFamily="34" charset="0"/>
                <a:cs typeface="David" panose="020E0502060401010101" pitchFamily="34" charset="-79"/>
              </a:rPr>
              <a:t>''נצרות איננה מבוססות על אמיתות היסטוריות, היא מציגה בפנינו נרטיב [היסטורי] ודורשת: עתה האמן! אך היא אינה דורשת להאמין לדיווח באמונה המתאימה לדיווח היסטורי אלא: האמן בכל רמ"ח איבריך, יש לאל ידך לעשות זאת רק כביטוי של כל חייך. יש בפניך נרטיב, אל תתייחס אליו כמו שאתה מתייחס לכל נרטיב היסטורי! תן לו מקום ותפקיד אחר בחייך... </a:t>
            </a:r>
          </a:p>
          <a:p>
            <a:pPr lvl="2" algn="just">
              <a:lnSpc>
                <a:spcPct val="150000"/>
              </a:lnSpc>
              <a:spcAft>
                <a:spcPts val="800"/>
              </a:spcAft>
            </a:pPr>
            <a:r>
              <a:rPr lang="he-IL" sz="1800" dirty="0">
                <a:effectLst/>
                <a:latin typeface="Calibri" panose="020F0502020204030204" pitchFamily="34" charset="0"/>
                <a:ea typeface="Calibri" panose="020F0502020204030204" pitchFamily="34" charset="0"/>
                <a:cs typeface="David" panose="020E0502060401010101" pitchFamily="34" charset="-79"/>
              </a:rPr>
              <a:t>על אף שהדבר עשוי להישמע מוזר, התיאור ההיסטורי של הבשורות עשויות, מבחינה היסטורית, להתגלות כשקריות והדבר לא יפגע כהוא זה באמונה [הדתית]. לא בגלל שהדת עניינה ב'אמיתות תבונה אוניברסליות'! אלא שהוכחות היסטריות (משחק ההוכחות ההיסטוריות) פשוט לא רלוונטית לאמונה. יחסו של האדם המאמין לנרטיבים הללו איננו היחס לאמיתות היסטוריות (הסתברות) ואיננו היחס לתיאוריה בדבר 'מיתות התבונה'.''  (תרבות וערך, 28)</a:t>
            </a:r>
          </a:p>
          <a:p>
            <a:pPr lvl="2" algn="just">
              <a:lnSpc>
                <a:spcPct val="150000"/>
              </a:lnSpc>
              <a:spcAft>
                <a:spcPts val="800"/>
              </a:spcAft>
            </a:pPr>
            <a:r>
              <a:rPr lang="he-IL" sz="1800" dirty="0">
                <a:effectLst/>
                <a:latin typeface="Calibri" panose="020F0502020204030204" pitchFamily="34" charset="0"/>
                <a:ea typeface="Calibri" panose="020F0502020204030204" pitchFamily="34" charset="0"/>
                <a:cs typeface="David" panose="020E0502060401010101" pitchFamily="34" charset="-79"/>
              </a:rPr>
              <a:t>''נצרות איננה </a:t>
            </a:r>
            <a:r>
              <a:rPr lang="he-IL" sz="1800" dirty="0" err="1">
                <a:effectLst/>
                <a:latin typeface="Calibri" panose="020F0502020204030204" pitchFamily="34" charset="0"/>
                <a:ea typeface="Calibri" panose="020F0502020204030204" pitchFamily="34" charset="0"/>
                <a:cs typeface="David" panose="020E0502060401010101" pitchFamily="34" charset="-79"/>
              </a:rPr>
              <a:t>דוקטורינה</a:t>
            </a:r>
            <a:r>
              <a:rPr lang="he-IL" sz="1800" dirty="0">
                <a:effectLst/>
                <a:latin typeface="Calibri" panose="020F0502020204030204" pitchFamily="34" charset="0"/>
                <a:ea typeface="Calibri" panose="020F0502020204030204" pitchFamily="34" charset="0"/>
                <a:cs typeface="David" panose="020E0502060401010101" pitchFamily="34" charset="-79"/>
              </a:rPr>
              <a:t>, כוונתי היא שהיא איננה תיאוריה על אודות מה שקרה ומה שיקרה לנשמת האדם, אלא תיאור של דבר מה אשר מתחולל בחייו של האדם.'' (תרבות וערך, עמ' 28).  </a:t>
            </a:r>
            <a:endParaRPr lang="en-IL" sz="1800" dirty="0">
              <a:effectLst/>
              <a:latin typeface="Calibri" panose="020F0502020204030204" pitchFamily="34" charset="0"/>
              <a:ea typeface="Calibri" panose="020F0502020204030204" pitchFamily="34" charset="0"/>
              <a:cs typeface="Arial" panose="020B0604020202020204" pitchFamily="34" charset="0"/>
            </a:endParaRPr>
          </a:p>
          <a:p>
            <a:pPr algn="just" rtl="0"/>
            <a:endParaRPr lang="en-US" sz="1200" dirty="0"/>
          </a:p>
          <a:p>
            <a:pPr algn="l" rtl="0"/>
            <a:endParaRPr lang="en-US" dirty="0"/>
          </a:p>
          <a:p>
            <a:pPr lvl="1" algn="l" rtl="0"/>
            <a:endParaRPr lang="he-IL" dirty="0"/>
          </a:p>
        </p:txBody>
      </p:sp>
    </p:spTree>
    <p:extLst>
      <p:ext uri="{BB962C8B-B14F-4D97-AF65-F5344CB8AC3E}">
        <p14:creationId xmlns:p14="http://schemas.microsoft.com/office/powerpoint/2010/main" val="2507158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209597" y="0"/>
            <a:ext cx="8596668" cy="1320800"/>
          </a:xfrm>
        </p:spPr>
        <p:txBody>
          <a:bodyPr/>
          <a:lstStyle/>
          <a:p>
            <a:pPr algn="ctr"/>
            <a:r>
              <a:rPr lang="he-IL" dirty="0"/>
              <a:t>פרייזר </a:t>
            </a:r>
            <a:r>
              <a:rPr lang="en-US" dirty="0"/>
              <a:t>VS</a:t>
            </a:r>
            <a:r>
              <a:rPr lang="he-IL" dirty="0"/>
              <a:t> ויטגנשטיין</a:t>
            </a:r>
          </a:p>
        </p:txBody>
      </p:sp>
      <p:pic>
        <p:nvPicPr>
          <p:cNvPr id="2050" name="Picture 2" descr="Amazon.com: The Golden Bough (9780333434307): James George Fraze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0979" y="1070047"/>
            <a:ext cx="2587625" cy="412532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emerkungen Uber Frazers &quot;Golden Bough&quot;/Remarks on Frazer's ..."/>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465895" y="1070047"/>
            <a:ext cx="2587625" cy="4125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09596" y="5388251"/>
            <a:ext cx="8740649" cy="1856919"/>
          </a:xfrm>
          <a:prstGeom prst="rect">
            <a:avLst/>
          </a:prstGeom>
          <a:noFill/>
        </p:spPr>
        <p:txBody>
          <a:bodyPr wrap="square" rtlCol="1">
            <a:spAutoFit/>
          </a:bodyPr>
          <a:lstStyle/>
          <a:p>
            <a:pPr lvl="2" algn="just" rtl="1">
              <a:spcAft>
                <a:spcPts val="800"/>
              </a:spcAft>
            </a:pPr>
            <a:r>
              <a:rPr lang="he-IL" sz="1800" dirty="0">
                <a:effectLst/>
                <a:latin typeface="Calibri" panose="020F0502020204030204" pitchFamily="34" charset="0"/>
                <a:ea typeface="Calibri" panose="020F0502020204030204" pitchFamily="34" charset="0"/>
                <a:cs typeface="David" panose="020E0502060401010101" pitchFamily="34" charset="-79"/>
              </a:rPr>
              <a:t>עצם הרעיון של 'לנסות להסביר פרקטיקה'... נראה לי שגוי. כל מה </a:t>
            </a:r>
            <a:r>
              <a:rPr lang="he-IL" sz="1800" dirty="0" err="1">
                <a:effectLst/>
                <a:latin typeface="Calibri" panose="020F0502020204030204" pitchFamily="34" charset="0"/>
                <a:ea typeface="Calibri" panose="020F0502020204030204" pitchFamily="34" charset="0"/>
                <a:cs typeface="David" panose="020E0502060401010101" pitchFamily="34" charset="-79"/>
              </a:rPr>
              <a:t>שפרייזר</a:t>
            </a:r>
            <a:r>
              <a:rPr lang="he-IL" sz="1800" dirty="0">
                <a:effectLst/>
                <a:latin typeface="Calibri" panose="020F0502020204030204" pitchFamily="34" charset="0"/>
                <a:ea typeface="Calibri" panose="020F0502020204030204" pitchFamily="34" charset="0"/>
                <a:cs typeface="David" panose="020E0502060401010101" pitchFamily="34" charset="-79"/>
              </a:rPr>
              <a:t> עושה זה להפוך אותן [את </a:t>
            </a:r>
            <a:r>
              <a:rPr lang="he-IL" sz="1800" dirty="0" err="1">
                <a:effectLst/>
                <a:latin typeface="Calibri" panose="020F0502020204030204" pitchFamily="34" charset="0"/>
                <a:ea typeface="Calibri" panose="020F0502020204030204" pitchFamily="34" charset="0"/>
                <a:cs typeface="David" panose="020E0502060401010101" pitchFamily="34" charset="-79"/>
              </a:rPr>
              <a:t>הפרקטיקות</a:t>
            </a:r>
            <a:r>
              <a:rPr lang="he-IL" sz="1800" dirty="0">
                <a:effectLst/>
                <a:latin typeface="Calibri" panose="020F0502020204030204" pitchFamily="34" charset="0"/>
                <a:ea typeface="Calibri" panose="020F0502020204030204" pitchFamily="34" charset="0"/>
                <a:cs typeface="David" panose="020E0502060401010101" pitchFamily="34" charset="-79"/>
              </a:rPr>
              <a:t> הללו] לסבירות בעיני אנשים שחושבים באותה הצורה שלו. זה בולט לעין שבשורה התחתונה [של הניתוח של פרייזר] כל </a:t>
            </a:r>
            <a:r>
              <a:rPr lang="he-IL" sz="1800" dirty="0" err="1">
                <a:effectLst/>
                <a:latin typeface="Calibri" panose="020F0502020204030204" pitchFamily="34" charset="0"/>
                <a:ea typeface="Calibri" panose="020F0502020204030204" pitchFamily="34" charset="0"/>
                <a:cs typeface="David" panose="020E0502060401010101" pitchFamily="34" charset="-79"/>
              </a:rPr>
              <a:t>הפרקטיקות</a:t>
            </a:r>
            <a:r>
              <a:rPr lang="he-IL" sz="1800" dirty="0">
                <a:effectLst/>
                <a:latin typeface="Calibri" panose="020F0502020204030204" pitchFamily="34" charset="0"/>
                <a:ea typeface="Calibri" panose="020F0502020204030204" pitchFamily="34" charset="0"/>
                <a:cs typeface="David" panose="020E0502060401010101" pitchFamily="34" charset="-79"/>
              </a:rPr>
              <a:t> הללו מוצגות כטיפשיות. אך זה לעולם לא יהיה סביר לטעון כי האנושות עושה דברים כאלו מתוך </a:t>
            </a:r>
            <a:r>
              <a:rPr lang="he-IL" sz="1800" dirty="0" err="1">
                <a:effectLst/>
                <a:latin typeface="Calibri" panose="020F0502020204030204" pitchFamily="34" charset="0"/>
                <a:ea typeface="Calibri" panose="020F0502020204030204" pitchFamily="34" charset="0"/>
                <a:cs typeface="David" panose="020E0502060401010101" pitchFamily="34" charset="-79"/>
              </a:rPr>
              <a:t>טפשות</a:t>
            </a:r>
            <a:r>
              <a:rPr lang="he-IL" sz="1800" dirty="0">
                <a:effectLst/>
                <a:latin typeface="Calibri" panose="020F0502020204030204" pitchFamily="34" charset="0"/>
                <a:ea typeface="Calibri" panose="020F0502020204030204" pitchFamily="34" charset="0"/>
                <a:cs typeface="David" panose="020E0502060401010101" pitchFamily="34" charset="-79"/>
              </a:rPr>
              <a:t> גרידא. (הערות על פרייזר, 119)</a:t>
            </a:r>
            <a:endParaRPr lang="en-IL" sz="1800" dirty="0">
              <a:effectLst/>
              <a:latin typeface="Calibri" panose="020F0502020204030204" pitchFamily="34" charset="0"/>
              <a:ea typeface="Calibri" panose="020F0502020204030204" pitchFamily="34" charset="0"/>
              <a:cs typeface="Arial" panose="020B0604020202020204" pitchFamily="34" charset="0"/>
            </a:endParaRPr>
          </a:p>
          <a:p>
            <a:pPr algn="l" rtl="0"/>
            <a:r>
              <a:rPr lang="en-US" dirty="0"/>
              <a:t> </a:t>
            </a:r>
            <a:endParaRPr lang="he-IL" dirty="0"/>
          </a:p>
        </p:txBody>
      </p:sp>
    </p:spTree>
    <p:extLst>
      <p:ext uri="{BB962C8B-B14F-4D97-AF65-F5344CB8AC3E}">
        <p14:creationId xmlns:p14="http://schemas.microsoft.com/office/powerpoint/2010/main" val="2569822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בין המרת דת להמרת דעת</a:t>
            </a:r>
          </a:p>
        </p:txBody>
      </p:sp>
      <p:sp>
        <p:nvSpPr>
          <p:cNvPr id="3" name="מציין מיקום תוכן 2"/>
          <p:cNvSpPr>
            <a:spLocks noGrp="1"/>
          </p:cNvSpPr>
          <p:nvPr>
            <p:ph idx="1"/>
          </p:nvPr>
        </p:nvSpPr>
        <p:spPr/>
        <p:txBody>
          <a:bodyPr/>
          <a:lstStyle/>
          <a:p>
            <a:pPr algn="just"/>
            <a:r>
              <a:rPr lang="he-IL" sz="1800" dirty="0">
                <a:effectLst/>
                <a:ea typeface="Calibri" panose="020F0502020204030204" pitchFamily="34" charset="0"/>
                <a:cs typeface="David" panose="020E0502060401010101" pitchFamily="34" charset="-79"/>
              </a:rPr>
              <a:t>'זה בהחלט יכול לקרות, וזה אכן קורה לעתים קרובות, שבנאדם זונח פרקטיקה מסוימת אחרי שהוא  מבין שהיא התבססה על שגיאה. אך זה קורה רק במקרים בהם הפניה של תשומת הלב לשגיאה מספיקה בשביל לשנות את </a:t>
            </a:r>
            <a:r>
              <a:rPr lang="he-IL" sz="1800" dirty="0" err="1">
                <a:effectLst/>
                <a:ea typeface="Calibri" panose="020F0502020204030204" pitchFamily="34" charset="0"/>
                <a:cs typeface="David" panose="020E0502060401010101" pitchFamily="34" charset="-79"/>
              </a:rPr>
              <a:t>ההתנהגותו</a:t>
            </a:r>
            <a:r>
              <a:rPr lang="he-IL" sz="1800" dirty="0">
                <a:effectLst/>
                <a:ea typeface="Calibri" panose="020F0502020204030204" pitchFamily="34" charset="0"/>
                <a:cs typeface="David" panose="020E0502060401010101" pitchFamily="34" charset="-79"/>
              </a:rPr>
              <a:t> של אותו אדם. זה לא המצב בכל הנוגע לפרקטיקה דתית של אנשים ולכן אין רלוונטיות ל'שגיאות'' (הערות על פרייזר, 121)</a:t>
            </a:r>
            <a:endParaRPr lang="he-IL" dirty="0"/>
          </a:p>
        </p:txBody>
      </p:sp>
    </p:spTree>
    <p:extLst>
      <p:ext uri="{BB962C8B-B14F-4D97-AF65-F5344CB8AC3E}">
        <p14:creationId xmlns:p14="http://schemas.microsoft.com/office/powerpoint/2010/main" val="1644136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F71057B-877E-5A4F-13E4-21113A04E448}"/>
              </a:ext>
            </a:extLst>
          </p:cNvPr>
          <p:cNvSpPr>
            <a:spLocks noGrp="1"/>
          </p:cNvSpPr>
          <p:nvPr>
            <p:ph type="title"/>
          </p:nvPr>
        </p:nvSpPr>
        <p:spPr/>
        <p:txBody>
          <a:bodyPr/>
          <a:lstStyle/>
          <a:p>
            <a:pPr algn="ctr"/>
            <a:r>
              <a:rPr lang="he-IL" dirty="0"/>
              <a:t>אמונה דתית כנקודת מבט?</a:t>
            </a:r>
            <a:endParaRPr lang="en-IL" dirty="0"/>
          </a:p>
        </p:txBody>
      </p:sp>
      <p:sp>
        <p:nvSpPr>
          <p:cNvPr id="3" name="מציין מיקום תוכן 2">
            <a:extLst>
              <a:ext uri="{FF2B5EF4-FFF2-40B4-BE49-F238E27FC236}">
                <a16:creationId xmlns:a16="http://schemas.microsoft.com/office/drawing/2014/main" id="{0AAC5758-7C5B-8B94-CA91-1DA8F4EEB399}"/>
              </a:ext>
            </a:extLst>
          </p:cNvPr>
          <p:cNvSpPr>
            <a:spLocks noGrp="1"/>
          </p:cNvSpPr>
          <p:nvPr>
            <p:ph idx="1"/>
          </p:nvPr>
        </p:nvSpPr>
        <p:spPr>
          <a:xfrm>
            <a:off x="1284205" y="2210311"/>
            <a:ext cx="8596668" cy="3880773"/>
          </a:xfrm>
        </p:spPr>
        <p:txBody>
          <a:bodyPr>
            <a:normAutofit/>
          </a:bodyPr>
          <a:lstStyle/>
          <a:p>
            <a:pPr algn="just"/>
            <a:r>
              <a:rPr lang="he-IL" dirty="0">
                <a:latin typeface="David" panose="020E0502060401010101" pitchFamily="34" charset="-79"/>
                <a:ea typeface="Calibri" panose="020F0502020204030204" pitchFamily="34" charset="0"/>
                <a:cs typeface="Arial" panose="020B0604020202020204" pitchFamily="34" charset="0"/>
              </a:rPr>
              <a:t>גם </a:t>
            </a:r>
            <a:r>
              <a:rPr lang="he-IL" dirty="0" err="1">
                <a:latin typeface="David" panose="020E0502060401010101" pitchFamily="34" charset="-79"/>
                <a:ea typeface="Calibri" panose="020F0502020204030204" pitchFamily="34" charset="0"/>
                <a:cs typeface="Arial" panose="020B0604020202020204" pitchFamily="34" charset="0"/>
              </a:rPr>
              <a:t>התאיסט</a:t>
            </a:r>
            <a:r>
              <a:rPr lang="he-IL" dirty="0">
                <a:latin typeface="David" panose="020E0502060401010101" pitchFamily="34" charset="-79"/>
                <a:ea typeface="Calibri" panose="020F0502020204030204" pitchFamily="34" charset="0"/>
                <a:cs typeface="Arial" panose="020B0604020202020204" pitchFamily="34" charset="0"/>
              </a:rPr>
              <a:t> וגם האתאיסטית נוכחים באותו עולם. הם עשויים להשתתף באותן קרבות, להיות הורים לאותו ילד חולה, להביט באותם השמיים, או לקרוא את אותו הספר. אך שלא כמו </a:t>
            </a:r>
            <a:r>
              <a:rPr lang="he-IL" dirty="0" err="1">
                <a:latin typeface="David" panose="020E0502060401010101" pitchFamily="34" charset="-79"/>
                <a:ea typeface="Calibri" panose="020F0502020204030204" pitchFamily="34" charset="0"/>
                <a:cs typeface="Arial" panose="020B0604020202020204" pitchFamily="34" charset="0"/>
              </a:rPr>
              <a:t>התאיסט</a:t>
            </a:r>
            <a:r>
              <a:rPr lang="he-IL" dirty="0">
                <a:latin typeface="David" panose="020E0502060401010101" pitchFamily="34" charset="-79"/>
                <a:ea typeface="Calibri" panose="020F0502020204030204" pitchFamily="34" charset="0"/>
                <a:cs typeface="Arial" panose="020B0604020202020204" pitchFamily="34" charset="0"/>
              </a:rPr>
              <a:t>, האתאיסטית אינה רואה את העולם כחושף את התכנון האלוהי, היא לא רואה את השמים מספרים כבוד אל... היא איננה שומעת את אלוהים קורא לה מבעד לפסוקי התורה. היא איננה רואה שיטפונות ורעידות אדמה כביטוי לרצון אלוהים, ואין היא רואה </a:t>
            </a:r>
            <a:r>
              <a:rPr lang="he-IL" dirty="0" err="1">
                <a:latin typeface="David" panose="020E0502060401010101" pitchFamily="34" charset="-79"/>
                <a:ea typeface="Calibri" panose="020F0502020204030204" pitchFamily="34" charset="0"/>
                <a:cs typeface="Arial" panose="020B0604020202020204" pitchFamily="34" charset="0"/>
              </a:rPr>
              <a:t>נצחון</a:t>
            </a:r>
            <a:r>
              <a:rPr lang="he-IL" dirty="0">
                <a:latin typeface="David" panose="020E0502060401010101" pitchFamily="34" charset="-79"/>
                <a:ea typeface="Calibri" panose="020F0502020204030204" pitchFamily="34" charset="0"/>
                <a:cs typeface="Arial" panose="020B0604020202020204" pitchFamily="34" charset="0"/>
              </a:rPr>
              <a:t> הוא הבראה פתאומית כנס. היא רואה בסרטן, שגעון ומוות כסימנים לחוסר המשמעות והכאוטיות של הקיום האנושי. (נחמה ורבין)</a:t>
            </a:r>
            <a:endParaRPr lang="he-IL" sz="1800" dirty="0">
              <a:effectLst/>
              <a:latin typeface="David" panose="020E0502060401010101" pitchFamily="34" charset="-79"/>
              <a:ea typeface="Calibri" panose="020F0502020204030204" pitchFamily="34" charset="0"/>
              <a:cs typeface="Arial" panose="020B0604020202020204" pitchFamily="34" charset="0"/>
            </a:endParaRPr>
          </a:p>
          <a:p>
            <a:endParaRPr lang="en-IL" dirty="0"/>
          </a:p>
        </p:txBody>
      </p:sp>
      <p:pic>
        <p:nvPicPr>
          <p:cNvPr id="1026" name="Picture 2" descr="‪DUCK/RABBIT - Winter Park Magazine‬‏">
            <a:extLst>
              <a:ext uri="{FF2B5EF4-FFF2-40B4-BE49-F238E27FC236}">
                <a16:creationId xmlns:a16="http://schemas.microsoft.com/office/drawing/2014/main" id="{DF100496-E285-FCDD-0DEB-2CF1C8D38E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8067" y="4805211"/>
            <a:ext cx="2676525"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7930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מאפיינים של התפיסה </a:t>
            </a:r>
            <a:r>
              <a:rPr lang="he-IL" dirty="0" err="1"/>
              <a:t>הויטגנטשניאנית</a:t>
            </a:r>
            <a:endParaRPr lang="he-IL" dirty="0"/>
          </a:p>
        </p:txBody>
      </p:sp>
      <p:sp>
        <p:nvSpPr>
          <p:cNvPr id="3" name="מציין מיקום תוכן 2"/>
          <p:cNvSpPr>
            <a:spLocks noGrp="1"/>
          </p:cNvSpPr>
          <p:nvPr>
            <p:ph idx="1"/>
          </p:nvPr>
        </p:nvSpPr>
        <p:spPr>
          <a:xfrm>
            <a:off x="677334" y="1655622"/>
            <a:ext cx="8596668" cy="5202378"/>
          </a:xfrm>
        </p:spPr>
        <p:txBody>
          <a:bodyPr>
            <a:normAutofit/>
          </a:bodyPr>
          <a:lstStyle/>
          <a:p>
            <a:pPr>
              <a:buFont typeface="+mj-lt"/>
              <a:buAutoNum type="arabicPeriod"/>
            </a:pPr>
            <a:r>
              <a:rPr lang="he-IL" b="1" dirty="0"/>
              <a:t>מאפיין ראשון - </a:t>
            </a:r>
            <a:r>
              <a:rPr lang="he-IL" dirty="0"/>
              <a:t>תפיסה הרמנויטית (ולא רבולוציונית!):</a:t>
            </a:r>
          </a:p>
          <a:p>
            <a:pPr lvl="2"/>
            <a:r>
              <a:rPr lang="he-IL" dirty="0"/>
              <a:t>''בשום פנים ואופן אסור לפילוסופיה להתערב בשימוש בפועל של השפה; בסופו של דבר היא מסוגלת רק לתארו. שכן אין היא מסוגלת אף לבססו. היא משאירה את הכול כפי שהוא... '' (סעיף 124)</a:t>
            </a:r>
          </a:p>
          <a:p>
            <a:pPr>
              <a:buFont typeface="+mj-lt"/>
              <a:buAutoNum type="arabicPeriod"/>
            </a:pPr>
            <a:r>
              <a:rPr lang="he-IL" b="1" dirty="0"/>
              <a:t>מאפיין שני - </a:t>
            </a:r>
            <a:r>
              <a:rPr lang="he-IL" dirty="0" err="1"/>
              <a:t>אקסטרנליזם</a:t>
            </a:r>
            <a:r>
              <a:rPr lang="he-IL" dirty="0"/>
              <a:t> לשוני:</a:t>
            </a:r>
          </a:p>
          <a:p>
            <a:pPr marL="1200150" lvl="2" indent="-342900"/>
            <a:r>
              <a:rPr lang="he-IL" dirty="0"/>
              <a:t>''אם אני אומר שיש מובן לפקודה ''הבא לי סוכר!'' ולפקודה ''הבא לי חלב</a:t>
            </a:r>
            <a:r>
              <a:rPr lang="en-US" dirty="0"/>
              <a:t>!</a:t>
            </a:r>
            <a:r>
              <a:rPr lang="he-IL" dirty="0"/>
              <a:t>'', אבל אין מובן לצירוף ''חלב לי סוכר'', אין בכך כדי לומר שלהגייה של צירוף המילים הזה אין כל השפעה. ואם אכן ההשפעה שלו היא שהזולת מתבונן בי בפה פעור, אינני קורא לו בשל כך פקודה להתבונן בי בפה פעור – אפילו אם בדיוק להשפעה הזאת רציתי </a:t>
            </a:r>
            <a:r>
              <a:rPr lang="he-IL" dirty="0" err="1"/>
              <a:t>לגרום''ויטגנשטיין</a:t>
            </a:r>
            <a:r>
              <a:rPr lang="he-IL" dirty="0"/>
              <a:t>, חקירות פילוסופיות פסקה 498.</a:t>
            </a:r>
          </a:p>
          <a:p>
            <a:pPr marL="400050">
              <a:buFont typeface="+mj-lt"/>
              <a:buAutoNum type="arabicPeriod"/>
            </a:pPr>
            <a:r>
              <a:rPr lang="he-IL" b="1" dirty="0"/>
              <a:t>מאפיין שלישי – </a:t>
            </a:r>
            <a:r>
              <a:rPr lang="he-IL" dirty="0"/>
              <a:t>פטרנליזם?</a:t>
            </a:r>
          </a:p>
          <a:p>
            <a:pPr lvl="1" algn="just" rtl="0"/>
            <a:r>
              <a:rPr lang="en-US" sz="1400" dirty="0"/>
              <a:t>''Suppose somebody made this guidance for this life: believing in the Last Judgment. Whenever he does anything, this is before his mind. In a way, how are we to know whether to say he believes this will happen or not</a:t>
            </a:r>
            <a:r>
              <a:rPr lang="he-IL" sz="1400" dirty="0"/>
              <a:t>?</a:t>
            </a:r>
            <a:r>
              <a:rPr lang="en-US" sz="1400" dirty="0"/>
              <a:t> </a:t>
            </a:r>
            <a:r>
              <a:rPr lang="en-US" sz="1400" b="1" dirty="0"/>
              <a:t>Asking him is not enough. He will probably say he has proof.</a:t>
            </a:r>
            <a:r>
              <a:rPr lang="en-US" sz="1400" dirty="0"/>
              <a:t> But he has what you might call an unshakeable belief. It will show, not by reasoning or by appeal to ordinary grounds for belief, but rather by regulating for in all his life</a:t>
            </a:r>
            <a:r>
              <a:rPr lang="he-IL" sz="1400" dirty="0"/>
              <a:t>''.</a:t>
            </a:r>
            <a:r>
              <a:rPr lang="en-US" sz="1400" dirty="0"/>
              <a:t> </a:t>
            </a:r>
            <a:r>
              <a:rPr lang="en-US" sz="1100" dirty="0"/>
              <a:t>Lectures and Conversations</a:t>
            </a:r>
            <a:r>
              <a:rPr lang="he-IL" sz="1100" dirty="0"/>
              <a:t>  </a:t>
            </a:r>
            <a:r>
              <a:rPr lang="en-US" sz="1100" dirty="0"/>
              <a:t>p 53. </a:t>
            </a:r>
            <a:endParaRPr lang="he-IL" dirty="0"/>
          </a:p>
          <a:p>
            <a:pPr marL="400050" algn="ctr"/>
            <a:r>
              <a:rPr lang="he-IL" b="1" dirty="0"/>
              <a:t>שימו לב! - שלושת המאפיינים האלו מתאימים גם לויטגנשטיין המוקדם וגם לפוזיטיביזם הלוגי</a:t>
            </a:r>
          </a:p>
          <a:p>
            <a:pPr marL="400050"/>
            <a:endParaRPr lang="he-IL" b="1" dirty="0"/>
          </a:p>
          <a:p>
            <a:pPr lvl="1" algn="just">
              <a:buFont typeface="+mj-lt"/>
              <a:buAutoNum type="arabicPeriod"/>
            </a:pPr>
            <a:endParaRPr lang="en-US" sz="1100" dirty="0"/>
          </a:p>
          <a:p>
            <a:pPr marL="800100" lvl="1" indent="-342900">
              <a:buFont typeface="+mj-lt"/>
              <a:buAutoNum type="arabicPeriod"/>
            </a:pPr>
            <a:endParaRPr lang="en-US" dirty="0"/>
          </a:p>
          <a:p>
            <a:pPr lvl="1"/>
            <a:endParaRPr lang="he-IL" dirty="0"/>
          </a:p>
        </p:txBody>
      </p:sp>
    </p:spTree>
    <p:extLst>
      <p:ext uri="{BB962C8B-B14F-4D97-AF65-F5344CB8AC3E}">
        <p14:creationId xmlns:p14="http://schemas.microsoft.com/office/powerpoint/2010/main" val="4274291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normAutofit/>
          </a:bodyPr>
          <a:lstStyle/>
          <a:p>
            <a:pPr>
              <a:buFont typeface="+mj-lt"/>
              <a:buAutoNum type="arabicPeriod" startAt="4"/>
            </a:pPr>
            <a:r>
              <a:rPr lang="he-IL" b="1" dirty="0"/>
              <a:t>מאפיין רביעי - </a:t>
            </a:r>
            <a:r>
              <a:rPr lang="he-IL" b="1" dirty="0" err="1"/>
              <a:t>קונטקסטואליזם</a:t>
            </a:r>
            <a:r>
              <a:rPr lang="he-IL" b="1" dirty="0"/>
              <a:t>: </a:t>
            </a:r>
          </a:p>
          <a:p>
            <a:pPr lvl="1" algn="l" rtl="0"/>
            <a:r>
              <a:rPr lang="en-US" dirty="0"/>
              <a:t>''In religious discourse we use such expressions as: “I believe that so and so will happen”…differently to the way in which we use them in science’’ </a:t>
            </a:r>
            <a:r>
              <a:rPr lang="en-US" sz="1000" dirty="0"/>
              <a:t>p 57.</a:t>
            </a:r>
          </a:p>
          <a:p>
            <a:pPr>
              <a:buFont typeface="+mj-lt"/>
              <a:buAutoNum type="arabicPeriod" startAt="5"/>
            </a:pPr>
            <a:r>
              <a:rPr lang="he-IL" b="1" dirty="0"/>
              <a:t>מאפיין חמישי - פידאיזם?</a:t>
            </a:r>
            <a:endParaRPr lang="he-IL" dirty="0"/>
          </a:p>
          <a:p>
            <a:pPr lvl="1" algn="just" rtl="0"/>
            <a:r>
              <a:rPr lang="en-US" sz="1400" dirty="0"/>
              <a:t>I read: “No man can say that Jesus is the Lord, but by the Holy Ghost.” - And it is true: I cannot call him Lord; because that says nothing to me. I could call him ‘the paragon’, ‘God’ even — or rather, I can understand it when he is called thus; but I cannot utter the word “Lord” with meaning. Because I do not believe that he will come to judge me; because that says nothing to me. And it could say something to me, only if I lived completely differently. </a:t>
            </a:r>
            <a:r>
              <a:rPr lang="en-US" sz="1100" dirty="0"/>
              <a:t>(Culture and value p 33).</a:t>
            </a:r>
            <a:endParaRPr lang="en-US" sz="1400" dirty="0"/>
          </a:p>
          <a:p>
            <a:pPr algn="l" rtl="0">
              <a:buFont typeface="+mj-lt"/>
              <a:buAutoNum type="arabicPeriod" startAt="4"/>
            </a:pPr>
            <a:endParaRPr lang="he-IL" b="1" dirty="0"/>
          </a:p>
          <a:p>
            <a:pPr>
              <a:buFont typeface="+mj-lt"/>
              <a:buAutoNum type="arabicPeriod" startAt="4"/>
            </a:pPr>
            <a:endParaRPr lang="he-IL" dirty="0"/>
          </a:p>
        </p:txBody>
      </p:sp>
      <p:sp>
        <p:nvSpPr>
          <p:cNvPr id="4" name="כותרת 1"/>
          <p:cNvSpPr txBox="1">
            <a:spLocks/>
          </p:cNvSpPr>
          <p:nvPr/>
        </p:nvSpPr>
        <p:spPr>
          <a:xfrm>
            <a:off x="829734" y="762000"/>
            <a:ext cx="8596668" cy="132080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he-IL"/>
              <a:t>מאפיינים של התפיסה הויטגנטשניאנית</a:t>
            </a:r>
            <a:endParaRPr lang="he-IL" dirty="0"/>
          </a:p>
        </p:txBody>
      </p:sp>
    </p:spTree>
    <p:extLst>
      <p:ext uri="{BB962C8B-B14F-4D97-AF65-F5344CB8AC3E}">
        <p14:creationId xmlns:p14="http://schemas.microsoft.com/office/powerpoint/2010/main" val="578722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ההשפעה של ויטגנשטיין</a:t>
            </a:r>
          </a:p>
        </p:txBody>
      </p:sp>
      <p:sp>
        <p:nvSpPr>
          <p:cNvPr id="3" name="מציין מיקום תוכן 2"/>
          <p:cNvSpPr>
            <a:spLocks noGrp="1"/>
          </p:cNvSpPr>
          <p:nvPr>
            <p:ph idx="1"/>
          </p:nvPr>
        </p:nvSpPr>
        <p:spPr>
          <a:xfrm>
            <a:off x="677334" y="1520967"/>
            <a:ext cx="8596668" cy="3880773"/>
          </a:xfrm>
        </p:spPr>
        <p:txBody>
          <a:bodyPr>
            <a:normAutofit lnSpcReduction="10000"/>
          </a:bodyPr>
          <a:lstStyle/>
          <a:p>
            <a:pPr lvl="0"/>
            <a:r>
              <a:rPr lang="he-IL" dirty="0"/>
              <a:t>ההשפעה של ויטגנשטיין על הפילוסופיה הכללית.</a:t>
            </a:r>
          </a:p>
          <a:p>
            <a:pPr lvl="1"/>
            <a:r>
              <a:rPr lang="he-IL" dirty="0"/>
              <a:t>מילה על נורמן </a:t>
            </a:r>
            <a:r>
              <a:rPr lang="he-IL" dirty="0" err="1"/>
              <a:t>מלקורלם</a:t>
            </a:r>
            <a:r>
              <a:rPr lang="he-IL" dirty="0"/>
              <a:t> </a:t>
            </a:r>
            <a:r>
              <a:rPr lang="he-IL"/>
              <a:t>ועמדה היברידית.</a:t>
            </a:r>
            <a:endParaRPr lang="he-IL" dirty="0"/>
          </a:p>
          <a:p>
            <a:pPr lvl="0"/>
            <a:r>
              <a:rPr lang="he-IL" dirty="0"/>
              <a:t>ההשפעה של ויטגנשטיין על הפילוסופיה של הדת. </a:t>
            </a:r>
          </a:p>
          <a:p>
            <a:pPr lvl="1"/>
            <a:r>
              <a:rPr lang="he-IL" dirty="0"/>
              <a:t>טיעונים </a:t>
            </a:r>
            <a:r>
              <a:rPr lang="he-IL" dirty="0" err="1"/>
              <a:t>ויטגנשטניאנים</a:t>
            </a:r>
            <a:r>
              <a:rPr lang="he-IL" dirty="0"/>
              <a:t>:</a:t>
            </a:r>
          </a:p>
          <a:p>
            <a:pPr lvl="2"/>
            <a:r>
              <a:rPr lang="he-IL" dirty="0"/>
              <a:t>הנחה א': לשיח </a:t>
            </a:r>
            <a:r>
              <a:rPr lang="he-IL" dirty="0" err="1"/>
              <a:t>קוגנטיבי</a:t>
            </a:r>
            <a:r>
              <a:rPr lang="he-IL" dirty="0"/>
              <a:t> יש את התכונה </a:t>
            </a:r>
            <a:r>
              <a:rPr lang="en-US" dirty="0"/>
              <a:t>X</a:t>
            </a:r>
            <a:r>
              <a:rPr lang="he-IL" dirty="0"/>
              <a:t>. </a:t>
            </a:r>
            <a:endParaRPr lang="en-US" dirty="0"/>
          </a:p>
          <a:p>
            <a:pPr lvl="2"/>
            <a:r>
              <a:rPr lang="he-IL" dirty="0"/>
              <a:t>הנחה ב: לשיח דתי אין את התכונה </a:t>
            </a:r>
            <a:r>
              <a:rPr lang="en-US" dirty="0"/>
              <a:t>X</a:t>
            </a:r>
            <a:r>
              <a:rPr lang="he-IL" dirty="0"/>
              <a:t>. </a:t>
            </a:r>
            <a:endParaRPr lang="en-US" dirty="0"/>
          </a:p>
          <a:p>
            <a:pPr lvl="2"/>
            <a:r>
              <a:rPr lang="he-IL" dirty="0"/>
              <a:t>מסקנה: שיח דתי איננו שיח </a:t>
            </a:r>
            <a:r>
              <a:rPr lang="he-IL" dirty="0" err="1"/>
              <a:t>קוגנטיבי</a:t>
            </a:r>
            <a:r>
              <a:rPr lang="he-IL" dirty="0"/>
              <a:t>. </a:t>
            </a:r>
          </a:p>
          <a:p>
            <a:r>
              <a:rPr lang="he-IL" dirty="0"/>
              <a:t>כמה מילים על העמדה </a:t>
            </a:r>
            <a:r>
              <a:rPr lang="he-IL" dirty="0" err="1"/>
              <a:t>הפיקציונליסטית</a:t>
            </a:r>
            <a:r>
              <a:rPr lang="he-IL" dirty="0"/>
              <a:t>.</a:t>
            </a:r>
          </a:p>
          <a:p>
            <a:pPr lvl="1"/>
            <a:r>
              <a:rPr lang="he-IL" dirty="0" err="1"/>
              <a:t>פיקציונליזם</a:t>
            </a:r>
            <a:r>
              <a:rPr lang="he-IL" dirty="0"/>
              <a:t> הרמנויטי – טענה על אודות טיבו של השיח הדתי. </a:t>
            </a:r>
          </a:p>
          <a:p>
            <a:pPr lvl="1"/>
            <a:r>
              <a:rPr lang="he-IL" dirty="0" err="1"/>
              <a:t>פיקציונליזם</a:t>
            </a:r>
            <a:r>
              <a:rPr lang="he-IL" dirty="0"/>
              <a:t> רבולוציוני – טענה נורמטיבית על אודות האופן בו ראוי לאמץ את השיח הדתי (וזאת בניגוד לאופן בו הוא מאומץ בפועל). </a:t>
            </a:r>
          </a:p>
        </p:txBody>
      </p:sp>
    </p:spTree>
    <p:extLst>
      <p:ext uri="{BB962C8B-B14F-4D97-AF65-F5344CB8AC3E}">
        <p14:creationId xmlns:p14="http://schemas.microsoft.com/office/powerpoint/2010/main" val="2646114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ויטגנשטיין המוקדם והמאוחר – </a:t>
            </a:r>
            <a:r>
              <a:rPr lang="he-IL" dirty="0" err="1"/>
              <a:t>ההילכו</a:t>
            </a:r>
            <a:r>
              <a:rPr lang="he-IL" dirty="0"/>
              <a:t> שניהם יחדיו?</a:t>
            </a:r>
          </a:p>
        </p:txBody>
      </p:sp>
      <p:sp>
        <p:nvSpPr>
          <p:cNvPr id="3" name="מציין מיקום תוכן 2"/>
          <p:cNvSpPr>
            <a:spLocks noGrp="1"/>
          </p:cNvSpPr>
          <p:nvPr>
            <p:ph idx="1"/>
          </p:nvPr>
        </p:nvSpPr>
        <p:spPr>
          <a:xfrm>
            <a:off x="677334" y="2160590"/>
            <a:ext cx="8596668" cy="3667004"/>
          </a:xfrm>
        </p:spPr>
        <p:txBody>
          <a:bodyPr>
            <a:normAutofit fontScale="92500" lnSpcReduction="10000"/>
          </a:bodyPr>
          <a:lstStyle/>
          <a:p>
            <a:r>
              <a:rPr lang="he-IL" b="1" u="sng" dirty="0"/>
              <a:t>דמיון</a:t>
            </a:r>
            <a:r>
              <a:rPr lang="he-IL" dirty="0"/>
              <a:t>:</a:t>
            </a:r>
          </a:p>
          <a:p>
            <a:pPr lvl="1"/>
            <a:r>
              <a:rPr lang="he-IL" dirty="0"/>
              <a:t>החשיבות של העיסוק בשפה. </a:t>
            </a:r>
          </a:p>
          <a:p>
            <a:pPr lvl="1"/>
            <a:r>
              <a:rPr lang="he-IL" dirty="0"/>
              <a:t>השפה הדתית אינה שפה טענתית.</a:t>
            </a:r>
          </a:p>
          <a:p>
            <a:pPr lvl="2"/>
            <a:r>
              <a:rPr lang="he-IL" dirty="0"/>
              <a:t>כחלק מכך – אין סתירה בין דת למדע/תבונה</a:t>
            </a:r>
          </a:p>
          <a:p>
            <a:r>
              <a:rPr lang="he-IL" b="1" u="sng" dirty="0"/>
              <a:t>שוני:</a:t>
            </a:r>
          </a:p>
          <a:p>
            <a:pPr lvl="1"/>
            <a:r>
              <a:rPr lang="he-IL" dirty="0"/>
              <a:t>עיקרון האימות מול עיקרון השימוש</a:t>
            </a:r>
          </a:p>
          <a:p>
            <a:pPr lvl="1"/>
            <a:r>
              <a:rPr lang="he-IL" dirty="0"/>
              <a:t>השפה הדתית </a:t>
            </a:r>
            <a:r>
              <a:rPr lang="he-IL" dirty="0" err="1"/>
              <a:t>כנונ</a:t>
            </a:r>
            <a:r>
              <a:rPr lang="he-IL" dirty="0"/>
              <a:t>-סנס או כבעלת משמעות</a:t>
            </a:r>
          </a:p>
          <a:p>
            <a:pPr lvl="1"/>
            <a:r>
              <a:rPr lang="he-IL" dirty="0"/>
              <a:t>דחיית השפה הדתית מול אימוצה</a:t>
            </a:r>
          </a:p>
          <a:p>
            <a:pPr lvl="1"/>
            <a:endParaRPr lang="en-US" dirty="0"/>
          </a:p>
          <a:p>
            <a:pPr marL="0" indent="0" algn="ctr" rtl="0">
              <a:buNone/>
            </a:pPr>
            <a:r>
              <a:rPr lang="en-US" b="1" dirty="0"/>
              <a:t>''Don’t for heaven’s sake, be afraid of talking nonsense! But you must pay attention to your nonsense.’’ </a:t>
            </a:r>
            <a:r>
              <a:rPr lang="en-US" sz="1200" dirty="0"/>
              <a:t>Culture and Value, p 56. </a:t>
            </a:r>
          </a:p>
          <a:p>
            <a:endParaRPr lang="he-IL" dirty="0"/>
          </a:p>
        </p:txBody>
      </p:sp>
    </p:spTree>
    <p:extLst>
      <p:ext uri="{BB962C8B-B14F-4D97-AF65-F5344CB8AC3E}">
        <p14:creationId xmlns:p14="http://schemas.microsoft.com/office/powerpoint/2010/main" val="3320782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קבוצה 3">
            <a:extLst>
              <a:ext uri="{FF2B5EF4-FFF2-40B4-BE49-F238E27FC236}">
                <a16:creationId xmlns:a16="http://schemas.microsoft.com/office/drawing/2014/main" id="{BC513447-21E7-A2D8-E4DD-C0A6819C4A8A}"/>
              </a:ext>
            </a:extLst>
          </p:cNvPr>
          <p:cNvGrpSpPr/>
          <p:nvPr/>
        </p:nvGrpSpPr>
        <p:grpSpPr>
          <a:xfrm>
            <a:off x="2860358" y="288929"/>
            <a:ext cx="6471283" cy="6280147"/>
            <a:chOff x="0" y="-1"/>
            <a:chExt cx="6472040" cy="6280283"/>
          </a:xfrm>
        </p:grpSpPr>
        <p:sp>
          <p:nvSpPr>
            <p:cNvPr id="5" name="תיבת טקסט 2">
              <a:extLst>
                <a:ext uri="{FF2B5EF4-FFF2-40B4-BE49-F238E27FC236}">
                  <a16:creationId xmlns:a16="http://schemas.microsoft.com/office/drawing/2014/main" id="{2E8268D7-9DF3-B12A-1673-B41E01F80482}"/>
                </a:ext>
              </a:extLst>
            </p:cNvPr>
            <p:cNvSpPr txBox="1">
              <a:spLocks noChangeArrowheads="1"/>
            </p:cNvSpPr>
            <p:nvPr/>
          </p:nvSpPr>
          <p:spPr bwMode="auto">
            <a:xfrm flipH="1">
              <a:off x="2683824" y="-1"/>
              <a:ext cx="1864995" cy="2762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האם השיח הדתי קוגנטיביסטי?</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cxnSp>
          <p:nvCxnSpPr>
            <p:cNvPr id="6" name="מחבר חץ ישר 5">
              <a:extLst>
                <a:ext uri="{FF2B5EF4-FFF2-40B4-BE49-F238E27FC236}">
                  <a16:creationId xmlns:a16="http://schemas.microsoft.com/office/drawing/2014/main" id="{6B1B59FB-D0BC-C747-7689-56728187936A}"/>
                </a:ext>
              </a:extLst>
            </p:cNvPr>
            <p:cNvCxnSpPr/>
            <p:nvPr/>
          </p:nvCxnSpPr>
          <p:spPr>
            <a:xfrm flipH="1">
              <a:off x="2149434" y="356259"/>
              <a:ext cx="1362075" cy="838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מחבר חץ ישר 6">
              <a:extLst>
                <a:ext uri="{FF2B5EF4-FFF2-40B4-BE49-F238E27FC236}">
                  <a16:creationId xmlns:a16="http://schemas.microsoft.com/office/drawing/2014/main" id="{5AAE3B70-95D0-3E93-E971-4F202EFF1565}"/>
                </a:ext>
              </a:extLst>
            </p:cNvPr>
            <p:cNvCxnSpPr/>
            <p:nvPr/>
          </p:nvCxnSpPr>
          <p:spPr>
            <a:xfrm>
              <a:off x="3693226" y="380010"/>
              <a:ext cx="97155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תיבת טקסט 2">
              <a:extLst>
                <a:ext uri="{FF2B5EF4-FFF2-40B4-BE49-F238E27FC236}">
                  <a16:creationId xmlns:a16="http://schemas.microsoft.com/office/drawing/2014/main" id="{D400E7E8-8BD8-2E9E-361B-0294B44BABA9}"/>
                </a:ext>
              </a:extLst>
            </p:cNvPr>
            <p:cNvSpPr txBox="1">
              <a:spLocks noChangeArrowheads="1"/>
            </p:cNvSpPr>
            <p:nvPr/>
          </p:nvSpPr>
          <p:spPr bwMode="auto">
            <a:xfrm flipH="1">
              <a:off x="2731325" y="581891"/>
              <a:ext cx="331470" cy="2762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כן</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sp>
          <p:nvSpPr>
            <p:cNvPr id="9" name="תיבת טקסט 2">
              <a:extLst>
                <a:ext uri="{FF2B5EF4-FFF2-40B4-BE49-F238E27FC236}">
                  <a16:creationId xmlns:a16="http://schemas.microsoft.com/office/drawing/2014/main" id="{CC3826B6-DF78-C8FA-5B3E-845DE94AFBFA}"/>
                </a:ext>
              </a:extLst>
            </p:cNvPr>
            <p:cNvSpPr txBox="1">
              <a:spLocks noChangeArrowheads="1"/>
            </p:cNvSpPr>
            <p:nvPr/>
          </p:nvSpPr>
          <p:spPr bwMode="auto">
            <a:xfrm flipH="1">
              <a:off x="3883231" y="570015"/>
              <a:ext cx="369570" cy="2762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לא</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sp>
          <p:nvSpPr>
            <p:cNvPr id="10" name="תיבת טקסט 2">
              <a:extLst>
                <a:ext uri="{FF2B5EF4-FFF2-40B4-BE49-F238E27FC236}">
                  <a16:creationId xmlns:a16="http://schemas.microsoft.com/office/drawing/2014/main" id="{347C28E7-3F4F-621D-D428-8BD4BE16E8AB}"/>
                </a:ext>
              </a:extLst>
            </p:cNvPr>
            <p:cNvSpPr txBox="1">
              <a:spLocks noChangeArrowheads="1"/>
            </p:cNvSpPr>
            <p:nvPr/>
          </p:nvSpPr>
          <p:spPr bwMode="auto">
            <a:xfrm flipH="1">
              <a:off x="724395" y="1223158"/>
              <a:ext cx="2331720" cy="22860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האם השיח הדתי מכיל טענות אמיתיות?</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cxnSp>
          <p:nvCxnSpPr>
            <p:cNvPr id="11" name="מחבר חץ ישר 10">
              <a:extLst>
                <a:ext uri="{FF2B5EF4-FFF2-40B4-BE49-F238E27FC236}">
                  <a16:creationId xmlns:a16="http://schemas.microsoft.com/office/drawing/2014/main" id="{11BEBDEE-BF2B-3067-058A-FE77545F768C}"/>
                </a:ext>
              </a:extLst>
            </p:cNvPr>
            <p:cNvCxnSpPr/>
            <p:nvPr/>
          </p:nvCxnSpPr>
          <p:spPr>
            <a:xfrm>
              <a:off x="1852551" y="1531917"/>
              <a:ext cx="638175" cy="8477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מחבר חץ ישר 11">
              <a:extLst>
                <a:ext uri="{FF2B5EF4-FFF2-40B4-BE49-F238E27FC236}">
                  <a16:creationId xmlns:a16="http://schemas.microsoft.com/office/drawing/2014/main" id="{197F4725-C4DC-42A1-374D-C873EE7D114F}"/>
                </a:ext>
              </a:extLst>
            </p:cNvPr>
            <p:cNvCxnSpPr/>
            <p:nvPr/>
          </p:nvCxnSpPr>
          <p:spPr>
            <a:xfrm flipH="1">
              <a:off x="1056904" y="1531917"/>
              <a:ext cx="723900" cy="8001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תיבת טקסט 2">
              <a:extLst>
                <a:ext uri="{FF2B5EF4-FFF2-40B4-BE49-F238E27FC236}">
                  <a16:creationId xmlns:a16="http://schemas.microsoft.com/office/drawing/2014/main" id="{2E7B451F-D751-50F7-896A-B4B7A7249272}"/>
                </a:ext>
              </a:extLst>
            </p:cNvPr>
            <p:cNvSpPr txBox="1">
              <a:spLocks noChangeArrowheads="1"/>
            </p:cNvSpPr>
            <p:nvPr/>
          </p:nvSpPr>
          <p:spPr bwMode="auto">
            <a:xfrm flipH="1">
              <a:off x="1235034" y="1745672"/>
              <a:ext cx="331470" cy="2762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כן</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sp>
          <p:nvSpPr>
            <p:cNvPr id="14" name="תיבת טקסט 2">
              <a:extLst>
                <a:ext uri="{FF2B5EF4-FFF2-40B4-BE49-F238E27FC236}">
                  <a16:creationId xmlns:a16="http://schemas.microsoft.com/office/drawing/2014/main" id="{157516C1-8831-91E4-C64B-02D870390AEA}"/>
                </a:ext>
              </a:extLst>
            </p:cNvPr>
            <p:cNvSpPr txBox="1">
              <a:spLocks noChangeArrowheads="1"/>
            </p:cNvSpPr>
            <p:nvPr/>
          </p:nvSpPr>
          <p:spPr bwMode="auto">
            <a:xfrm flipH="1">
              <a:off x="1959429" y="1721922"/>
              <a:ext cx="369570" cy="2762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לא</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sp>
          <p:nvSpPr>
            <p:cNvPr id="15" name="תיבת טקסט 2">
              <a:extLst>
                <a:ext uri="{FF2B5EF4-FFF2-40B4-BE49-F238E27FC236}">
                  <a16:creationId xmlns:a16="http://schemas.microsoft.com/office/drawing/2014/main" id="{0E245F13-EC12-D8E8-E919-50082A551B4D}"/>
                </a:ext>
              </a:extLst>
            </p:cNvPr>
            <p:cNvSpPr txBox="1">
              <a:spLocks noChangeArrowheads="1"/>
            </p:cNvSpPr>
            <p:nvPr/>
          </p:nvSpPr>
          <p:spPr bwMode="auto">
            <a:xfrm flipH="1">
              <a:off x="0" y="2422566"/>
              <a:ext cx="1102995" cy="116903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b="1" u="sng" dirty="0">
                  <a:effectLst/>
                  <a:latin typeface="Calibri" panose="020F0502020204030204" pitchFamily="34" charset="0"/>
                  <a:ea typeface="Calibri" panose="020F0502020204030204" pitchFamily="34" charset="0"/>
                  <a:cs typeface="Arial" panose="020B0604020202020204" pitchFamily="34" charset="0"/>
                </a:rPr>
                <a:t>ריאליזם</a:t>
              </a:r>
              <a:endParaRPr lang="en-IL" sz="11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dirty="0" err="1">
                  <a:effectLst/>
                  <a:latin typeface="Calibri" panose="020F0502020204030204" pitchFamily="34" charset="0"/>
                  <a:ea typeface="Calibri" panose="020F0502020204030204" pitchFamily="34" charset="0"/>
                  <a:cs typeface="Arial" panose="020B0604020202020204" pitchFamily="34" charset="0"/>
                </a:rPr>
                <a:t>אלווין</a:t>
              </a:r>
              <a:r>
                <a:rPr lang="he-IL" sz="1100" dirty="0">
                  <a:effectLst/>
                  <a:latin typeface="Calibri" panose="020F0502020204030204" pitchFamily="34" charset="0"/>
                  <a:ea typeface="Calibri" panose="020F0502020204030204" pitchFamily="34" charset="0"/>
                  <a:cs typeface="Arial" panose="020B0604020202020204" pitchFamily="34" charset="0"/>
                </a:rPr>
                <a:t> </a:t>
              </a:r>
              <a:r>
                <a:rPr lang="he-IL" sz="1100" dirty="0" err="1">
                  <a:effectLst/>
                  <a:latin typeface="Calibri" panose="020F0502020204030204" pitchFamily="34" charset="0"/>
                  <a:ea typeface="Calibri" panose="020F0502020204030204" pitchFamily="34" charset="0"/>
                  <a:cs typeface="Arial" panose="020B0604020202020204" pitchFamily="34" charset="0"/>
                </a:rPr>
                <a:t>פלנטינגה</a:t>
              </a:r>
              <a:endParaRPr lang="en-IL" sz="11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dirty="0">
                  <a:effectLst/>
                  <a:latin typeface="Calibri" panose="020F0502020204030204" pitchFamily="34" charset="0"/>
                  <a:ea typeface="Calibri" panose="020F0502020204030204" pitchFamily="34" charset="0"/>
                  <a:cs typeface="Arial" panose="020B0604020202020204" pitchFamily="34" charset="0"/>
                </a:rPr>
                <a:t>ריצ'רד </a:t>
              </a:r>
              <a:r>
                <a:rPr lang="he-IL" sz="1100" dirty="0" err="1">
                  <a:effectLst/>
                  <a:latin typeface="Calibri" panose="020F0502020204030204" pitchFamily="34" charset="0"/>
                  <a:ea typeface="Calibri" panose="020F0502020204030204" pitchFamily="34" charset="0"/>
                  <a:cs typeface="Arial" panose="020B0604020202020204" pitchFamily="34" charset="0"/>
                </a:rPr>
                <a:t>סווינבורן</a:t>
              </a:r>
              <a:endParaRPr lang="en-IL" sz="11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dirty="0">
                  <a:effectLst/>
                  <a:latin typeface="Calibri" panose="020F0502020204030204" pitchFamily="34" charset="0"/>
                  <a:ea typeface="Calibri" panose="020F0502020204030204" pitchFamily="34" charset="0"/>
                  <a:cs typeface="Arial" panose="020B0604020202020204" pitchFamily="34" charset="0"/>
                </a:rPr>
                <a:t>וויליאם </a:t>
              </a:r>
              <a:r>
                <a:rPr lang="he-IL" sz="1100" dirty="0" err="1">
                  <a:effectLst/>
                  <a:latin typeface="Calibri" panose="020F0502020204030204" pitchFamily="34" charset="0"/>
                  <a:ea typeface="Calibri" panose="020F0502020204030204" pitchFamily="34" charset="0"/>
                  <a:cs typeface="Arial" panose="020B0604020202020204" pitchFamily="34" charset="0"/>
                </a:rPr>
                <a:t>אלסטון</a:t>
              </a:r>
              <a:endParaRPr lang="en-IL" sz="11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dirty="0">
                  <a:effectLst/>
                  <a:latin typeface="Calibri" panose="020F0502020204030204" pitchFamily="34" charset="0"/>
                  <a:ea typeface="Calibri" panose="020F0502020204030204" pitchFamily="34" charset="0"/>
                  <a:cs typeface="Arial" panose="020B0604020202020204" pitchFamily="34" charset="0"/>
                </a:rPr>
                <a:t> </a:t>
              </a:r>
              <a:endParaRPr lang="en-IL" sz="11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dirty="0">
                  <a:effectLst/>
                  <a:latin typeface="Calibri" panose="020F0502020204030204" pitchFamily="34" charset="0"/>
                  <a:ea typeface="Calibri" panose="020F0502020204030204" pitchFamily="34" charset="0"/>
                  <a:cs typeface="Arial" panose="020B0604020202020204" pitchFamily="34" charset="0"/>
                </a:rPr>
                <a:t> </a:t>
              </a:r>
              <a:endParaRPr lang="en-IL"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6" name="תיבת טקסט 2">
              <a:extLst>
                <a:ext uri="{FF2B5EF4-FFF2-40B4-BE49-F238E27FC236}">
                  <a16:creationId xmlns:a16="http://schemas.microsoft.com/office/drawing/2014/main" id="{A44875FB-2BE8-D3D6-470D-8E61F69DBF84}"/>
                </a:ext>
              </a:extLst>
            </p:cNvPr>
            <p:cNvSpPr txBox="1">
              <a:spLocks noChangeArrowheads="1"/>
            </p:cNvSpPr>
            <p:nvPr/>
          </p:nvSpPr>
          <p:spPr bwMode="auto">
            <a:xfrm flipH="1">
              <a:off x="1448790" y="2470067"/>
              <a:ext cx="2065020" cy="2762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האם צריך לזנוח את השיח הדתי?</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cxnSp>
          <p:nvCxnSpPr>
            <p:cNvPr id="17" name="מחבר חץ ישר 16">
              <a:extLst>
                <a:ext uri="{FF2B5EF4-FFF2-40B4-BE49-F238E27FC236}">
                  <a16:creationId xmlns:a16="http://schemas.microsoft.com/office/drawing/2014/main" id="{0AC894CA-CF98-3E22-E8E1-9FA96211C4B3}"/>
                </a:ext>
              </a:extLst>
            </p:cNvPr>
            <p:cNvCxnSpPr/>
            <p:nvPr/>
          </p:nvCxnSpPr>
          <p:spPr>
            <a:xfrm>
              <a:off x="2683823" y="2873828"/>
              <a:ext cx="638175" cy="8477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מחבר חץ ישר 17">
              <a:extLst>
                <a:ext uri="{FF2B5EF4-FFF2-40B4-BE49-F238E27FC236}">
                  <a16:creationId xmlns:a16="http://schemas.microsoft.com/office/drawing/2014/main" id="{1C2DDD10-9462-0CBE-9E55-0A19C250DD77}"/>
                </a:ext>
              </a:extLst>
            </p:cNvPr>
            <p:cNvCxnSpPr/>
            <p:nvPr/>
          </p:nvCxnSpPr>
          <p:spPr>
            <a:xfrm flipH="1">
              <a:off x="1876301" y="2885704"/>
              <a:ext cx="723900" cy="8001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תיבת טקסט 2">
              <a:extLst>
                <a:ext uri="{FF2B5EF4-FFF2-40B4-BE49-F238E27FC236}">
                  <a16:creationId xmlns:a16="http://schemas.microsoft.com/office/drawing/2014/main" id="{EDF4D3E4-90C6-0047-1A6F-5086EDBAA74E}"/>
                </a:ext>
              </a:extLst>
            </p:cNvPr>
            <p:cNvSpPr txBox="1">
              <a:spLocks noChangeArrowheads="1"/>
            </p:cNvSpPr>
            <p:nvPr/>
          </p:nvSpPr>
          <p:spPr bwMode="auto">
            <a:xfrm flipH="1">
              <a:off x="2826327" y="3158836"/>
              <a:ext cx="369570" cy="2762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לא</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sp>
          <p:nvSpPr>
            <p:cNvPr id="20" name="תיבת טקסט 2">
              <a:extLst>
                <a:ext uri="{FF2B5EF4-FFF2-40B4-BE49-F238E27FC236}">
                  <a16:creationId xmlns:a16="http://schemas.microsoft.com/office/drawing/2014/main" id="{70847604-C18D-CC94-62BD-A447041A1D1D}"/>
                </a:ext>
              </a:extLst>
            </p:cNvPr>
            <p:cNvSpPr txBox="1">
              <a:spLocks noChangeArrowheads="1"/>
            </p:cNvSpPr>
            <p:nvPr/>
          </p:nvSpPr>
          <p:spPr bwMode="auto">
            <a:xfrm flipH="1">
              <a:off x="2042556" y="3170711"/>
              <a:ext cx="331470" cy="2762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כן</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sp>
          <p:nvSpPr>
            <p:cNvPr id="21" name="תיבת טקסט 2">
              <a:extLst>
                <a:ext uri="{FF2B5EF4-FFF2-40B4-BE49-F238E27FC236}">
                  <a16:creationId xmlns:a16="http://schemas.microsoft.com/office/drawing/2014/main" id="{0CC02D6E-18A1-5078-DC87-93246EA2A120}"/>
                </a:ext>
              </a:extLst>
            </p:cNvPr>
            <p:cNvSpPr txBox="1">
              <a:spLocks noChangeArrowheads="1"/>
            </p:cNvSpPr>
            <p:nvPr/>
          </p:nvSpPr>
          <p:spPr bwMode="auto">
            <a:xfrm flipH="1">
              <a:off x="1270665" y="3752602"/>
              <a:ext cx="1102995" cy="105168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b="1" u="sng" dirty="0">
                  <a:effectLst/>
                  <a:latin typeface="Calibri" panose="020F0502020204030204" pitchFamily="34" charset="0"/>
                  <a:ea typeface="Calibri" panose="020F0502020204030204" pitchFamily="34" charset="0"/>
                  <a:cs typeface="Arial" panose="020B0604020202020204" pitchFamily="34" charset="0"/>
                </a:rPr>
                <a:t>תיאורית טעות אתאיסטית</a:t>
              </a:r>
              <a:endParaRPr lang="en-IL" sz="11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dirty="0">
                  <a:effectLst/>
                  <a:latin typeface="Calibri" panose="020F0502020204030204" pitchFamily="34" charset="0"/>
                  <a:ea typeface="Calibri" panose="020F0502020204030204" pitchFamily="34" charset="0"/>
                  <a:cs typeface="Arial" panose="020B0604020202020204" pitchFamily="34" charset="0"/>
                </a:rPr>
                <a:t>ריצ'רד </a:t>
              </a:r>
              <a:r>
                <a:rPr lang="he-IL" sz="1100" dirty="0" err="1">
                  <a:effectLst/>
                  <a:latin typeface="Calibri" panose="020F0502020204030204" pitchFamily="34" charset="0"/>
                  <a:ea typeface="Calibri" panose="020F0502020204030204" pitchFamily="34" charset="0"/>
                  <a:cs typeface="Arial" panose="020B0604020202020204" pitchFamily="34" charset="0"/>
                </a:rPr>
                <a:t>דוקינס</a:t>
              </a:r>
              <a:endParaRPr lang="he-IL" sz="11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dirty="0">
                  <a:effectLst/>
                  <a:latin typeface="Calibri" panose="020F0502020204030204" pitchFamily="34" charset="0"/>
                  <a:ea typeface="Calibri" panose="020F0502020204030204" pitchFamily="34" charset="0"/>
                  <a:cs typeface="Arial" panose="020B0604020202020204" pitchFamily="34" charset="0"/>
                </a:rPr>
                <a:t>ג' ל</a:t>
              </a:r>
              <a:r>
                <a:rPr lang="he-IL" sz="1100" dirty="0">
                  <a:latin typeface="Calibri" panose="020F0502020204030204" pitchFamily="34" charset="0"/>
                  <a:ea typeface="Calibri" panose="020F0502020204030204" pitchFamily="34" charset="0"/>
                  <a:cs typeface="Arial" panose="020B0604020202020204" pitchFamily="34" charset="0"/>
                </a:rPr>
                <a:t>' מאקי</a:t>
              </a:r>
              <a:endParaRPr lang="en-IL" sz="11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endParaRPr lang="en-IL" sz="11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dirty="0">
                  <a:effectLst/>
                  <a:latin typeface="Calibri" panose="020F0502020204030204" pitchFamily="34" charset="0"/>
                  <a:ea typeface="Calibri" panose="020F0502020204030204" pitchFamily="34" charset="0"/>
                  <a:cs typeface="Arial" panose="020B0604020202020204" pitchFamily="34" charset="0"/>
                </a:rPr>
                <a:t> </a:t>
              </a:r>
              <a:endParaRPr lang="en-IL" sz="11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dirty="0">
                  <a:effectLst/>
                  <a:latin typeface="Calibri" panose="020F0502020204030204" pitchFamily="34" charset="0"/>
                  <a:ea typeface="Calibri" panose="020F0502020204030204" pitchFamily="34" charset="0"/>
                  <a:cs typeface="Arial" panose="020B0604020202020204" pitchFamily="34" charset="0"/>
                </a:rPr>
                <a:t> </a:t>
              </a:r>
              <a:endParaRPr lang="en-IL"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2" name="תיבת טקסט 2">
              <a:extLst>
                <a:ext uri="{FF2B5EF4-FFF2-40B4-BE49-F238E27FC236}">
                  <a16:creationId xmlns:a16="http://schemas.microsoft.com/office/drawing/2014/main" id="{2539254E-BA97-3A55-A50F-5297A866120C}"/>
                </a:ext>
              </a:extLst>
            </p:cNvPr>
            <p:cNvSpPr txBox="1">
              <a:spLocks noChangeArrowheads="1"/>
            </p:cNvSpPr>
            <p:nvPr/>
          </p:nvSpPr>
          <p:spPr bwMode="auto">
            <a:xfrm flipH="1">
              <a:off x="2588821" y="3728852"/>
              <a:ext cx="1573530" cy="255143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b="1" u="sng">
                  <a:effectLst/>
                  <a:latin typeface="Calibri" panose="020F0502020204030204" pitchFamily="34" charset="0"/>
                  <a:ea typeface="Calibri" panose="020F0502020204030204" pitchFamily="34" charset="0"/>
                  <a:cs typeface="Arial" panose="020B0604020202020204" pitchFamily="34" charset="0"/>
                </a:rPr>
                <a:t>תיאוריית טעות פיקציונלים רבולוציוני ופרגמטיזם*</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אנדרו אשלמן</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רובין לה פדויבין</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פיטר ליפטון</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הווארד ווטסטיין</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כריסטופר ג'יי**</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אנדראה סאוחלי</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900">
                  <a:effectLst/>
                  <a:latin typeface="Calibri" panose="020F0502020204030204" pitchFamily="34" charset="0"/>
                  <a:ea typeface="Calibri" panose="020F0502020204030204" pitchFamily="34" charset="0"/>
                  <a:cs typeface="Arial" panose="020B0604020202020204" pitchFamily="34" charset="0"/>
                </a:rPr>
                <a:t>* תלוי איך מבינים פרגמטיזם</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900">
                  <a:effectLst/>
                  <a:latin typeface="Calibri" panose="020F0502020204030204" pitchFamily="34" charset="0"/>
                  <a:ea typeface="Calibri" panose="020F0502020204030204" pitchFamily="34" charset="0"/>
                  <a:cs typeface="Arial" panose="020B0604020202020204" pitchFamily="34" charset="0"/>
                </a:rPr>
                <a:t>**לפחות בחלק מהמאמרים שלו</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 </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 </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sp>
          <p:nvSpPr>
            <p:cNvPr id="23" name="תיבת טקסט 2">
              <a:extLst>
                <a:ext uri="{FF2B5EF4-FFF2-40B4-BE49-F238E27FC236}">
                  <a16:creationId xmlns:a16="http://schemas.microsoft.com/office/drawing/2014/main" id="{6AA9CC7B-2935-610C-A1AD-BA774BB126BB}"/>
                </a:ext>
              </a:extLst>
            </p:cNvPr>
            <p:cNvSpPr txBox="1">
              <a:spLocks noChangeArrowheads="1"/>
            </p:cNvSpPr>
            <p:nvPr/>
          </p:nvSpPr>
          <p:spPr bwMode="auto">
            <a:xfrm flipH="1">
              <a:off x="4061361" y="1175657"/>
              <a:ext cx="1247140" cy="27432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מה הביסוס לכך?</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cxnSp>
          <p:nvCxnSpPr>
            <p:cNvPr id="24" name="מחבר חץ ישר 23">
              <a:extLst>
                <a:ext uri="{FF2B5EF4-FFF2-40B4-BE49-F238E27FC236}">
                  <a16:creationId xmlns:a16="http://schemas.microsoft.com/office/drawing/2014/main" id="{67CB4CA7-CAF6-4CC8-CCCA-0FE52153F20A}"/>
                </a:ext>
              </a:extLst>
            </p:cNvPr>
            <p:cNvCxnSpPr/>
            <p:nvPr/>
          </p:nvCxnSpPr>
          <p:spPr>
            <a:xfrm rot="5400000" flipV="1">
              <a:off x="4708834" y="1656338"/>
              <a:ext cx="1286907" cy="10380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מחבר חץ ישר 24">
              <a:extLst>
                <a:ext uri="{FF2B5EF4-FFF2-40B4-BE49-F238E27FC236}">
                  <a16:creationId xmlns:a16="http://schemas.microsoft.com/office/drawing/2014/main" id="{391ED937-5345-7847-89C0-CF589BEC30D1}"/>
                </a:ext>
              </a:extLst>
            </p:cNvPr>
            <p:cNvCxnSpPr/>
            <p:nvPr/>
          </p:nvCxnSpPr>
          <p:spPr>
            <a:xfrm rot="5400000">
              <a:off x="4173647" y="1857960"/>
              <a:ext cx="795648" cy="1435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תיבת טקסט 2">
              <a:extLst>
                <a:ext uri="{FF2B5EF4-FFF2-40B4-BE49-F238E27FC236}">
                  <a16:creationId xmlns:a16="http://schemas.microsoft.com/office/drawing/2014/main" id="{939A81FA-91C0-8615-D099-77BCADC8DC55}"/>
                </a:ext>
              </a:extLst>
            </p:cNvPr>
            <p:cNvSpPr txBox="1">
              <a:spLocks noChangeArrowheads="1"/>
            </p:cNvSpPr>
            <p:nvPr/>
          </p:nvSpPr>
          <p:spPr bwMode="auto">
            <a:xfrm flipH="1">
              <a:off x="4004084" y="1626421"/>
              <a:ext cx="1091565" cy="5175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פוזיטיביזם לוגי</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(עיקרון האימות)</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 </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sp>
          <p:nvSpPr>
            <p:cNvPr id="27" name="תיבת טקסט 2">
              <a:extLst>
                <a:ext uri="{FF2B5EF4-FFF2-40B4-BE49-F238E27FC236}">
                  <a16:creationId xmlns:a16="http://schemas.microsoft.com/office/drawing/2014/main" id="{0002CE42-D9CF-CF69-A357-ABC2A820BC2D}"/>
                </a:ext>
              </a:extLst>
            </p:cNvPr>
            <p:cNvSpPr txBox="1">
              <a:spLocks noChangeArrowheads="1"/>
            </p:cNvSpPr>
            <p:nvPr/>
          </p:nvSpPr>
          <p:spPr bwMode="auto">
            <a:xfrm flipH="1">
              <a:off x="5253094" y="1621467"/>
              <a:ext cx="1069975" cy="88201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משחקי שפה</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(עיקרון המשמעות כשימוש)</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 </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sp>
          <p:nvSpPr>
            <p:cNvPr id="28" name="תיבת טקסט 2">
              <a:extLst>
                <a:ext uri="{FF2B5EF4-FFF2-40B4-BE49-F238E27FC236}">
                  <a16:creationId xmlns:a16="http://schemas.microsoft.com/office/drawing/2014/main" id="{D60A33E6-411B-63EE-D2F1-832A0AB59A2C}"/>
                </a:ext>
              </a:extLst>
            </p:cNvPr>
            <p:cNvSpPr txBox="1">
              <a:spLocks noChangeArrowheads="1"/>
            </p:cNvSpPr>
            <p:nvPr/>
          </p:nvSpPr>
          <p:spPr bwMode="auto">
            <a:xfrm flipH="1">
              <a:off x="3703606" y="2399294"/>
              <a:ext cx="1286510" cy="128651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b="1" u="sng">
                  <a:effectLst/>
                  <a:latin typeface="Calibri" panose="020F0502020204030204" pitchFamily="34" charset="0"/>
                  <a:ea typeface="Calibri" panose="020F0502020204030204" pitchFamily="34" charset="0"/>
                  <a:cs typeface="Arial" panose="020B0604020202020204" pitchFamily="34" charset="0"/>
                </a:rPr>
                <a:t>נון-קוגניטיביזם פוזיטיביסטי</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ויטגנשטיין המוקדם</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רודולף קרנפ</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א. ג' אייר</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 </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 </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 </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sp>
          <p:nvSpPr>
            <p:cNvPr id="29" name="תיבת טקסט 2">
              <a:extLst>
                <a:ext uri="{FF2B5EF4-FFF2-40B4-BE49-F238E27FC236}">
                  <a16:creationId xmlns:a16="http://schemas.microsoft.com/office/drawing/2014/main" id="{56A68C5C-5FE4-8F86-9895-7E8F17FFFC93}"/>
                </a:ext>
              </a:extLst>
            </p:cNvPr>
            <p:cNvSpPr txBox="1">
              <a:spLocks noChangeArrowheads="1"/>
            </p:cNvSpPr>
            <p:nvPr/>
          </p:nvSpPr>
          <p:spPr bwMode="auto">
            <a:xfrm flipH="1">
              <a:off x="5185530" y="2918130"/>
              <a:ext cx="1286510" cy="25304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b="1" u="sng">
                  <a:effectLst/>
                  <a:latin typeface="Calibri" panose="020F0502020204030204" pitchFamily="34" charset="0"/>
                  <a:ea typeface="Calibri" panose="020F0502020204030204" pitchFamily="34" charset="0"/>
                  <a:cs typeface="Arial" panose="020B0604020202020204" pitchFamily="34" charset="0"/>
                </a:rPr>
                <a:t>נון-קוגניטיביזם ויטגנשטניאני ופיקציונליזם הרמנויטי*</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ויטגנשטיין המאוחר</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ר.ב ברייט'וויט</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ד.ז פיליפס</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הרמן רנדל</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ג'ורג'ס ריי*</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900">
                  <a:effectLst/>
                  <a:latin typeface="Calibri" panose="020F0502020204030204" pitchFamily="34" charset="0"/>
                  <a:ea typeface="Calibri" panose="020F0502020204030204" pitchFamily="34" charset="0"/>
                  <a:cs typeface="Arial" panose="020B0604020202020204" pitchFamily="34" charset="0"/>
                </a:rPr>
                <a:t>*תלוי איך בדיוק מפרשים שיח פיקציונליסטי</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 </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 </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 </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 </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cxnSp>
          <p:nvCxnSpPr>
            <p:cNvPr id="30" name="מחבר חץ ישר 29">
              <a:extLst>
                <a:ext uri="{FF2B5EF4-FFF2-40B4-BE49-F238E27FC236}">
                  <a16:creationId xmlns:a16="http://schemas.microsoft.com/office/drawing/2014/main" id="{CCC5A543-CAA1-DDBF-6735-4C71368F8E89}"/>
                </a:ext>
              </a:extLst>
            </p:cNvPr>
            <p:cNvCxnSpPr/>
            <p:nvPr/>
          </p:nvCxnSpPr>
          <p:spPr>
            <a:xfrm flipH="1">
              <a:off x="3360717" y="475013"/>
              <a:ext cx="244549" cy="11376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תיבת טקסט 2">
              <a:extLst>
                <a:ext uri="{FF2B5EF4-FFF2-40B4-BE49-F238E27FC236}">
                  <a16:creationId xmlns:a16="http://schemas.microsoft.com/office/drawing/2014/main" id="{490C36FE-1627-C355-364A-E8466DB6CFA3}"/>
                </a:ext>
              </a:extLst>
            </p:cNvPr>
            <p:cNvSpPr txBox="1">
              <a:spLocks noChangeArrowheads="1"/>
            </p:cNvSpPr>
            <p:nvPr/>
          </p:nvSpPr>
          <p:spPr bwMode="auto">
            <a:xfrm flipH="1">
              <a:off x="3218213" y="1175657"/>
              <a:ext cx="626745" cy="2762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כן ולא</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sp>
          <p:nvSpPr>
            <p:cNvPr id="32" name="תיבת טקסט 2">
              <a:extLst>
                <a:ext uri="{FF2B5EF4-FFF2-40B4-BE49-F238E27FC236}">
                  <a16:creationId xmlns:a16="http://schemas.microsoft.com/office/drawing/2014/main" id="{045071CD-3E74-693E-4594-56F35ED310C1}"/>
                </a:ext>
              </a:extLst>
            </p:cNvPr>
            <p:cNvSpPr txBox="1">
              <a:spLocks noChangeArrowheads="1"/>
            </p:cNvSpPr>
            <p:nvPr/>
          </p:nvSpPr>
          <p:spPr bwMode="auto">
            <a:xfrm flipH="1">
              <a:off x="2660073" y="1662545"/>
              <a:ext cx="1247140" cy="5524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rtl="1">
                <a:lnSpc>
                  <a:spcPct val="107000"/>
                </a:lnSpc>
                <a:spcAft>
                  <a:spcPts val="800"/>
                </a:spcAft>
              </a:pPr>
              <a:r>
                <a:rPr lang="he-IL" sz="1100" b="1" u="sng">
                  <a:effectLst/>
                  <a:latin typeface="Calibri" panose="020F0502020204030204" pitchFamily="34" charset="0"/>
                  <a:ea typeface="Calibri" panose="020F0502020204030204" pitchFamily="34" charset="0"/>
                  <a:cs typeface="Arial" panose="020B0604020202020204" pitchFamily="34" charset="0"/>
                </a:rPr>
                <a:t>תיאוריה היברידית</a:t>
              </a:r>
              <a:endParaRPr lang="en-IL" sz="110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he-IL" sz="1100">
                  <a:effectLst/>
                  <a:latin typeface="Calibri" panose="020F0502020204030204" pitchFamily="34" charset="0"/>
                  <a:ea typeface="Calibri" panose="020F0502020204030204" pitchFamily="34" charset="0"/>
                  <a:cs typeface="Arial" panose="020B0604020202020204" pitchFamily="34" charset="0"/>
                </a:rPr>
                <a:t>נורמן מלקולם</a:t>
              </a:r>
              <a:endParaRPr lang="en-IL" sz="110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030862464"/>
      </p:ext>
    </p:extLst>
  </p:cSld>
  <p:clrMapOvr>
    <a:masterClrMapping/>
  </p:clrMapOvr>
</p:sld>
</file>

<file path=ppt/theme/theme1.xml><?xml version="1.0" encoding="utf-8"?>
<a:theme xmlns:a="http://schemas.openxmlformats.org/drawingml/2006/main" name="פיאה">
  <a:themeElements>
    <a:clrScheme name="פיאה">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פיאה">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פיאה">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5908</TotalTime>
  <Words>2042</Words>
  <Application>Microsoft Office PowerPoint</Application>
  <PresentationFormat>מסך רחב</PresentationFormat>
  <Paragraphs>164</Paragraphs>
  <Slides>20</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20</vt:i4>
      </vt:variant>
    </vt:vector>
  </HeadingPairs>
  <TitlesOfParts>
    <vt:vector size="26" baseType="lpstr">
      <vt:lpstr>Arial</vt:lpstr>
      <vt:lpstr>Calibri</vt:lpstr>
      <vt:lpstr>David</vt:lpstr>
      <vt:lpstr>Trebuchet MS</vt:lpstr>
      <vt:lpstr>Wingdings 3</vt:lpstr>
      <vt:lpstr>פיאה</vt:lpstr>
      <vt:lpstr>מבוא לפילוסופיה של הדת  פילוסופיה של השפה הדתית – חלק ב'</vt:lpstr>
      <vt:lpstr>חלק א' – סיכום השיעור הקודם</vt:lpstr>
      <vt:lpstr>ויטגנשטיין המאוחר</vt:lpstr>
      <vt:lpstr>מצגת של PowerPoint‏</vt:lpstr>
      <vt:lpstr>מעיקרון האימות לעיקרון השימוש</vt:lpstr>
      <vt:lpstr>משחקי לשון</vt:lpstr>
      <vt:lpstr>המתודה הפילוסופית של ויטגנשטיין</vt:lpstr>
      <vt:lpstr>חלק ב' ויטגנשטיין המאוחר על הדת</vt:lpstr>
      <vt:lpstr>השפה הדתית כמשחק שפה</vt:lpstr>
      <vt:lpstr>השפה הדתית כמשחק שפה </vt:lpstr>
      <vt:lpstr>אפיוני השפה הדתית</vt:lpstr>
      <vt:lpstr>השלכות - נחזור לטקסטים </vt:lpstr>
      <vt:lpstr>פרייזר VS ויטגנשטיין</vt:lpstr>
      <vt:lpstr>בין המרת דת להמרת דעת</vt:lpstr>
      <vt:lpstr>אמונה דתית כנקודת מבט?</vt:lpstr>
      <vt:lpstr>מאפיינים של התפיסה הויטגנטשניאנית</vt:lpstr>
      <vt:lpstr>מצגת של PowerPoint‏</vt:lpstr>
      <vt:lpstr>ההשפעה של ויטגנשטיין</vt:lpstr>
      <vt:lpstr>ויטגנשטיין המוקדם והמאוחר – ההילכו שניהם יחדיו?</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פילוסופיה של השפה הדתית שיעור ראשון – פוזיטיביזם לוגי</dc:title>
  <dc:creator>Noam Oren</dc:creator>
  <cp:lastModifiedBy>Noam Oren</cp:lastModifiedBy>
  <cp:revision>115</cp:revision>
  <dcterms:created xsi:type="dcterms:W3CDTF">2020-03-26T08:30:14Z</dcterms:created>
  <dcterms:modified xsi:type="dcterms:W3CDTF">2024-07-17T12:02:35Z</dcterms:modified>
</cp:coreProperties>
</file>