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5" r:id="rId5"/>
  </p:sldMasterIdLst>
  <p:notesMasterIdLst>
    <p:notesMasterId r:id="rId39"/>
  </p:notesMasterIdLst>
  <p:sldIdLst>
    <p:sldId id="268" r:id="rId6"/>
    <p:sldId id="305" r:id="rId7"/>
    <p:sldId id="306" r:id="rId8"/>
    <p:sldId id="307" r:id="rId9"/>
    <p:sldId id="293" r:id="rId10"/>
    <p:sldId id="308" r:id="rId11"/>
    <p:sldId id="325" r:id="rId12"/>
    <p:sldId id="327" r:id="rId13"/>
    <p:sldId id="328" r:id="rId14"/>
    <p:sldId id="329" r:id="rId15"/>
    <p:sldId id="257" r:id="rId16"/>
    <p:sldId id="312" r:id="rId17"/>
    <p:sldId id="258" r:id="rId18"/>
    <p:sldId id="259" r:id="rId19"/>
    <p:sldId id="260" r:id="rId20"/>
    <p:sldId id="261" r:id="rId21"/>
    <p:sldId id="262" r:id="rId22"/>
    <p:sldId id="330" r:id="rId23"/>
    <p:sldId id="315" r:id="rId24"/>
    <p:sldId id="316" r:id="rId25"/>
    <p:sldId id="317" r:id="rId26"/>
    <p:sldId id="318" r:id="rId27"/>
    <p:sldId id="319" r:id="rId28"/>
    <p:sldId id="320" r:id="rId29"/>
    <p:sldId id="321" r:id="rId30"/>
    <p:sldId id="333" r:id="rId31"/>
    <p:sldId id="334" r:id="rId32"/>
    <p:sldId id="322" r:id="rId33"/>
    <p:sldId id="324" r:id="rId34"/>
    <p:sldId id="335" r:id="rId35"/>
    <p:sldId id="326" r:id="rId36"/>
    <p:sldId id="336" r:id="rId37"/>
    <p:sldId id="33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7" autoAdjust="0"/>
    <p:restoredTop sz="73236" autoAdjust="0"/>
  </p:normalViewPr>
  <p:slideViewPr>
    <p:cSldViewPr snapToGrid="0" showGuides="1">
      <p:cViewPr varScale="1">
        <p:scale>
          <a:sx n="54" d="100"/>
          <a:sy n="54" d="100"/>
        </p:scale>
        <p:origin x="1132" y="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ella Bereby-meyer" userId="0aae2fb6-9f30-4530-b6c7-fc71b95f5574" providerId="ADAL" clId="{CE7B1B58-58FD-484A-B9EA-EDC5187B24CF}"/>
    <pc:docChg chg="modSld">
      <pc:chgData name="Yoella Bereby-meyer" userId="0aae2fb6-9f30-4530-b6c7-fc71b95f5574" providerId="ADAL" clId="{CE7B1B58-58FD-484A-B9EA-EDC5187B24CF}" dt="2024-05-16T06:46:25.908" v="21" actId="20577"/>
      <pc:docMkLst>
        <pc:docMk/>
      </pc:docMkLst>
      <pc:sldChg chg="modNotesTx">
        <pc:chgData name="Yoella Bereby-meyer" userId="0aae2fb6-9f30-4530-b6c7-fc71b95f5574" providerId="ADAL" clId="{CE7B1B58-58FD-484A-B9EA-EDC5187B24CF}" dt="2024-05-16T06:44:08.904" v="8" actId="6549"/>
        <pc:sldMkLst>
          <pc:docMk/>
          <pc:sldMk cId="2125084628" sldId="257"/>
        </pc:sldMkLst>
      </pc:sldChg>
      <pc:sldChg chg="modNotesTx">
        <pc:chgData name="Yoella Bereby-meyer" userId="0aae2fb6-9f30-4530-b6c7-fc71b95f5574" providerId="ADAL" clId="{CE7B1B58-58FD-484A-B9EA-EDC5187B24CF}" dt="2024-05-16T06:44:25.899" v="10" actId="6549"/>
        <pc:sldMkLst>
          <pc:docMk/>
          <pc:sldMk cId="1820412815" sldId="258"/>
        </pc:sldMkLst>
      </pc:sldChg>
      <pc:sldChg chg="modNotesTx">
        <pc:chgData name="Yoella Bereby-meyer" userId="0aae2fb6-9f30-4530-b6c7-fc71b95f5574" providerId="ADAL" clId="{CE7B1B58-58FD-484A-B9EA-EDC5187B24CF}" dt="2024-05-16T06:44:32.195" v="11" actId="6549"/>
        <pc:sldMkLst>
          <pc:docMk/>
          <pc:sldMk cId="2133567152" sldId="259"/>
        </pc:sldMkLst>
      </pc:sldChg>
      <pc:sldChg chg="modNotesTx">
        <pc:chgData name="Yoella Bereby-meyer" userId="0aae2fb6-9f30-4530-b6c7-fc71b95f5574" providerId="ADAL" clId="{CE7B1B58-58FD-484A-B9EA-EDC5187B24CF}" dt="2024-05-16T06:44:39.137" v="12" actId="6549"/>
        <pc:sldMkLst>
          <pc:docMk/>
          <pc:sldMk cId="3712627670" sldId="260"/>
        </pc:sldMkLst>
      </pc:sldChg>
      <pc:sldChg chg="modNotesTx">
        <pc:chgData name="Yoella Bereby-meyer" userId="0aae2fb6-9f30-4530-b6c7-fc71b95f5574" providerId="ADAL" clId="{CE7B1B58-58FD-484A-B9EA-EDC5187B24CF}" dt="2024-05-16T06:44:45.936" v="13" actId="6549"/>
        <pc:sldMkLst>
          <pc:docMk/>
          <pc:sldMk cId="2492747947" sldId="261"/>
        </pc:sldMkLst>
      </pc:sldChg>
      <pc:sldChg chg="modNotesTx">
        <pc:chgData name="Yoella Bereby-meyer" userId="0aae2fb6-9f30-4530-b6c7-fc71b95f5574" providerId="ADAL" clId="{CE7B1B58-58FD-484A-B9EA-EDC5187B24CF}" dt="2024-05-16T06:44:55.010" v="14" actId="6549"/>
        <pc:sldMkLst>
          <pc:docMk/>
          <pc:sldMk cId="2645469201" sldId="262"/>
        </pc:sldMkLst>
      </pc:sldChg>
      <pc:sldChg chg="modNotesTx">
        <pc:chgData name="Yoella Bereby-meyer" userId="0aae2fb6-9f30-4530-b6c7-fc71b95f5574" providerId="ADAL" clId="{CE7B1B58-58FD-484A-B9EA-EDC5187B24CF}" dt="2024-05-16T06:43:31.573" v="3" actId="6549"/>
        <pc:sldMkLst>
          <pc:docMk/>
          <pc:sldMk cId="0" sldId="293"/>
        </pc:sldMkLst>
      </pc:sldChg>
      <pc:sldChg chg="modNotesTx">
        <pc:chgData name="Yoella Bereby-meyer" userId="0aae2fb6-9f30-4530-b6c7-fc71b95f5574" providerId="ADAL" clId="{CE7B1B58-58FD-484A-B9EA-EDC5187B24CF}" dt="2024-05-16T06:43:12.532" v="0" actId="6549"/>
        <pc:sldMkLst>
          <pc:docMk/>
          <pc:sldMk cId="0" sldId="305"/>
        </pc:sldMkLst>
      </pc:sldChg>
      <pc:sldChg chg="modNotesTx">
        <pc:chgData name="Yoella Bereby-meyer" userId="0aae2fb6-9f30-4530-b6c7-fc71b95f5574" providerId="ADAL" clId="{CE7B1B58-58FD-484A-B9EA-EDC5187B24CF}" dt="2024-05-16T06:43:19.264" v="1" actId="6549"/>
        <pc:sldMkLst>
          <pc:docMk/>
          <pc:sldMk cId="0" sldId="306"/>
        </pc:sldMkLst>
      </pc:sldChg>
      <pc:sldChg chg="modNotesTx">
        <pc:chgData name="Yoella Bereby-meyer" userId="0aae2fb6-9f30-4530-b6c7-fc71b95f5574" providerId="ADAL" clId="{CE7B1B58-58FD-484A-B9EA-EDC5187B24CF}" dt="2024-05-16T06:43:24.954" v="2" actId="6549"/>
        <pc:sldMkLst>
          <pc:docMk/>
          <pc:sldMk cId="0" sldId="307"/>
        </pc:sldMkLst>
      </pc:sldChg>
      <pc:sldChg chg="modNotesTx">
        <pc:chgData name="Yoella Bereby-meyer" userId="0aae2fb6-9f30-4530-b6c7-fc71b95f5574" providerId="ADAL" clId="{CE7B1B58-58FD-484A-B9EA-EDC5187B24CF}" dt="2024-05-16T06:44:15.987" v="9" actId="6549"/>
        <pc:sldMkLst>
          <pc:docMk/>
          <pc:sldMk cId="3791283069" sldId="312"/>
        </pc:sldMkLst>
      </pc:sldChg>
      <pc:sldChg chg="modNotesTx">
        <pc:chgData name="Yoella Bereby-meyer" userId="0aae2fb6-9f30-4530-b6c7-fc71b95f5574" providerId="ADAL" clId="{CE7B1B58-58FD-484A-B9EA-EDC5187B24CF}" dt="2024-05-16T06:45:33.622" v="16" actId="20577"/>
        <pc:sldMkLst>
          <pc:docMk/>
          <pc:sldMk cId="570061194" sldId="322"/>
        </pc:sldMkLst>
      </pc:sldChg>
      <pc:sldChg chg="modNotesTx">
        <pc:chgData name="Yoella Bereby-meyer" userId="0aae2fb6-9f30-4530-b6c7-fc71b95f5574" providerId="ADAL" clId="{CE7B1B58-58FD-484A-B9EA-EDC5187B24CF}" dt="2024-05-16T06:43:44.031" v="4" actId="6549"/>
        <pc:sldMkLst>
          <pc:docMk/>
          <pc:sldMk cId="1215620527" sldId="325"/>
        </pc:sldMkLst>
      </pc:sldChg>
      <pc:sldChg chg="modSp mod">
        <pc:chgData name="Yoella Bereby-meyer" userId="0aae2fb6-9f30-4530-b6c7-fc71b95f5574" providerId="ADAL" clId="{CE7B1B58-58FD-484A-B9EA-EDC5187B24CF}" dt="2024-05-16T06:45:59.616" v="19" actId="20577"/>
        <pc:sldMkLst>
          <pc:docMk/>
          <pc:sldMk cId="4052775699" sldId="326"/>
        </pc:sldMkLst>
        <pc:spChg chg="mod">
          <ac:chgData name="Yoella Bereby-meyer" userId="0aae2fb6-9f30-4530-b6c7-fc71b95f5574" providerId="ADAL" clId="{CE7B1B58-58FD-484A-B9EA-EDC5187B24CF}" dt="2024-05-16T06:45:59.616" v="19" actId="20577"/>
          <ac:spMkLst>
            <pc:docMk/>
            <pc:sldMk cId="4052775699" sldId="326"/>
            <ac:spMk id="22530" creationId="{00000000-0000-0000-0000-000000000000}"/>
          </ac:spMkLst>
        </pc:spChg>
      </pc:sldChg>
      <pc:sldChg chg="modNotesTx">
        <pc:chgData name="Yoella Bereby-meyer" userId="0aae2fb6-9f30-4530-b6c7-fc71b95f5574" providerId="ADAL" clId="{CE7B1B58-58FD-484A-B9EA-EDC5187B24CF}" dt="2024-05-16T06:43:50.591" v="5" actId="6549"/>
        <pc:sldMkLst>
          <pc:docMk/>
          <pc:sldMk cId="3353986617" sldId="327"/>
        </pc:sldMkLst>
      </pc:sldChg>
      <pc:sldChg chg="modNotesTx">
        <pc:chgData name="Yoella Bereby-meyer" userId="0aae2fb6-9f30-4530-b6c7-fc71b95f5574" providerId="ADAL" clId="{CE7B1B58-58FD-484A-B9EA-EDC5187B24CF}" dt="2024-05-16T06:43:56.724" v="6" actId="6549"/>
        <pc:sldMkLst>
          <pc:docMk/>
          <pc:sldMk cId="1478628482" sldId="328"/>
        </pc:sldMkLst>
      </pc:sldChg>
      <pc:sldChg chg="modNotesTx">
        <pc:chgData name="Yoella Bereby-meyer" userId="0aae2fb6-9f30-4530-b6c7-fc71b95f5574" providerId="ADAL" clId="{CE7B1B58-58FD-484A-B9EA-EDC5187B24CF}" dt="2024-05-16T06:44:02.701" v="7" actId="6549"/>
        <pc:sldMkLst>
          <pc:docMk/>
          <pc:sldMk cId="4230644257" sldId="329"/>
        </pc:sldMkLst>
      </pc:sldChg>
      <pc:sldChg chg="modNotesTx">
        <pc:chgData name="Yoella Bereby-meyer" userId="0aae2fb6-9f30-4530-b6c7-fc71b95f5574" providerId="ADAL" clId="{CE7B1B58-58FD-484A-B9EA-EDC5187B24CF}" dt="2024-05-16T06:45:02.336" v="15" actId="6549"/>
        <pc:sldMkLst>
          <pc:docMk/>
          <pc:sldMk cId="1402533116" sldId="330"/>
        </pc:sldMkLst>
      </pc:sldChg>
      <pc:sldChg chg="modNotesTx">
        <pc:chgData name="Yoella Bereby-meyer" userId="0aae2fb6-9f30-4530-b6c7-fc71b95f5574" providerId="ADAL" clId="{CE7B1B58-58FD-484A-B9EA-EDC5187B24CF}" dt="2024-05-16T06:46:25.908" v="21" actId="20577"/>
        <pc:sldMkLst>
          <pc:docMk/>
          <pc:sldMk cId="3763513110" sldId="33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C41DF-D85C-48AB-86F7-D7F9F62320D7}" type="datetimeFigureOut">
              <a:rPr lang="en-US" smtClean="0"/>
              <a:t>5/16/2024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261FB-4A77-48F4-88AF-DB2669EC8E6E}" type="slidenum">
              <a:rPr lang="en-US" smtClean="0"/>
              <a:t>‹#›</a:t>
            </a:fld>
            <a:endParaRPr lang="en-US"/>
          </a:p>
        </p:txBody>
      </p:sp>
    </p:spTree>
    <p:extLst>
      <p:ext uri="{BB962C8B-B14F-4D97-AF65-F5344CB8AC3E}">
        <p14:creationId xmlns:p14="http://schemas.microsoft.com/office/powerpoint/2010/main" val="523600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200EF685-6991-4930-9BCF-A69B1769ED08}"/>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2FA74A1C-6373-412B-8F31-EA74C60B0177}"/>
              </a:ext>
            </a:extLst>
          </p:cNvPr>
          <p:cNvSpPr>
            <a:spLocks noGrp="1"/>
          </p:cNvSpPr>
          <p:nvPr>
            <p:ph type="body" idx="1"/>
          </p:nvPr>
        </p:nvSpPr>
        <p:spPr>
          <a:noFill/>
        </p:spPr>
        <p:txBody>
          <a:bodyPr/>
          <a:lstStyle/>
          <a:p>
            <a:endParaRPr lang="en-US" altLang="en-US" dirty="0"/>
          </a:p>
        </p:txBody>
      </p:sp>
      <p:sp>
        <p:nvSpPr>
          <p:cNvPr id="12292" name="Slide Number Placeholder 3">
            <a:extLst>
              <a:ext uri="{FF2B5EF4-FFF2-40B4-BE49-F238E27FC236}">
                <a16:creationId xmlns:a16="http://schemas.microsoft.com/office/drawing/2014/main" id="{CF607117-975F-46EF-811B-D8C40699ACD3}"/>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BF36D4C-AA1D-4594-8223-E6A6FBC03B78}" type="slidenum">
              <a:rPr lang="he-IL" altLang="en-US"/>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7487BA91-B874-45D0-8248-7BD1146ACC2F}"/>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8B3808E0-731C-4983-A54A-5C605F3AF18A}"/>
              </a:ext>
            </a:extLst>
          </p:cNvPr>
          <p:cNvSpPr>
            <a:spLocks noGrp="1"/>
          </p:cNvSpPr>
          <p:nvPr>
            <p:ph type="body" idx="1"/>
          </p:nvPr>
        </p:nvSpPr>
        <p:spPr>
          <a:noFill/>
        </p:spPr>
        <p:txBody>
          <a:bodyPr/>
          <a:lstStyle/>
          <a:p>
            <a:endParaRPr lang="en-US" altLang="en-US" dirty="0"/>
          </a:p>
        </p:txBody>
      </p:sp>
      <p:sp>
        <p:nvSpPr>
          <p:cNvPr id="14340" name="Slide Number Placeholder 3">
            <a:extLst>
              <a:ext uri="{FF2B5EF4-FFF2-40B4-BE49-F238E27FC236}">
                <a16:creationId xmlns:a16="http://schemas.microsoft.com/office/drawing/2014/main" id="{32000428-760F-41A9-86B3-826E58D227A6}"/>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59D15B-9D7A-40D3-A21E-BAD83B383C96}" type="slidenum">
              <a:rPr lang="he-IL" altLang="en-US"/>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F47BB80-0BB1-459C-BE01-40240D7F689C}"/>
              </a:ext>
            </a:extLst>
          </p:cNvPr>
          <p:cNvSpPr>
            <a:spLocks noGrp="1" noRot="1" noChangeAspect="1" noTextEdit="1"/>
          </p:cNvSpPr>
          <p:nvPr>
            <p:ph type="sldImg"/>
          </p:nvPr>
        </p:nvSpPr>
        <p:spPr>
          <a:ln/>
        </p:spPr>
      </p:sp>
      <p:sp>
        <p:nvSpPr>
          <p:cNvPr id="16387" name="Notes Placeholder 2">
            <a:extLst>
              <a:ext uri="{FF2B5EF4-FFF2-40B4-BE49-F238E27FC236}">
                <a16:creationId xmlns:a16="http://schemas.microsoft.com/office/drawing/2014/main" id="{3BE49A5B-B564-4789-9F78-132856956E7A}"/>
              </a:ext>
            </a:extLst>
          </p:cNvPr>
          <p:cNvSpPr>
            <a:spLocks noGrp="1"/>
          </p:cNvSpPr>
          <p:nvPr>
            <p:ph type="body" idx="1"/>
          </p:nvPr>
        </p:nvSpPr>
        <p:spPr>
          <a:no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he-IL" altLang="en-US" dirty="0"/>
          </a:p>
        </p:txBody>
      </p:sp>
      <p:sp>
        <p:nvSpPr>
          <p:cNvPr id="16388" name="Slide Number Placeholder 3">
            <a:extLst>
              <a:ext uri="{FF2B5EF4-FFF2-40B4-BE49-F238E27FC236}">
                <a16:creationId xmlns:a16="http://schemas.microsoft.com/office/drawing/2014/main" id="{2C0FD3E0-8745-4DFB-BEE7-93F9A0C336D9}"/>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A3CDCD-FCC8-4A65-88F1-AB2A24EF4DC5}" type="slidenum">
              <a:rPr lang="he-IL" altLang="en-US"/>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6ED38F04-D7B6-4AD6-88D8-5CE25D3797AF}"/>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1A22ADAC-3363-4871-9662-A66307EC68AF}"/>
              </a:ext>
            </a:extLst>
          </p:cNvPr>
          <p:cNvSpPr>
            <a:spLocks noGrp="1"/>
          </p:cNvSpPr>
          <p:nvPr>
            <p:ph type="body" idx="1"/>
          </p:nvPr>
        </p:nvSpPr>
        <p:spPr>
          <a:noFill/>
        </p:spPr>
        <p:txBody>
          <a:bodyPr/>
          <a:lstStyle/>
          <a:p>
            <a:endParaRPr lang="en-US" altLang="en-US" dirty="0"/>
          </a:p>
        </p:txBody>
      </p:sp>
      <p:sp>
        <p:nvSpPr>
          <p:cNvPr id="18436" name="Slide Number Placeholder 3">
            <a:extLst>
              <a:ext uri="{FF2B5EF4-FFF2-40B4-BE49-F238E27FC236}">
                <a16:creationId xmlns:a16="http://schemas.microsoft.com/office/drawing/2014/main" id="{85823C46-2D9F-4E40-B7EE-EAB189057AC3}"/>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8A46AD-9B2D-427E-A926-E0FBDD702638}" type="slidenum">
              <a:rPr lang="en-US" altLang="en-US"/>
              <a:pPr/>
              <a:t>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0BEA1F0A-AFBE-486B-A6BF-823044ECA9FA}"/>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id="{06BCF5ED-3720-461D-8A3F-D03A5A26445B}"/>
              </a:ext>
            </a:extLst>
          </p:cNvPr>
          <p:cNvSpPr>
            <a:spLocks noGrp="1"/>
          </p:cNvSpPr>
          <p:nvPr>
            <p:ph type="body" idx="1"/>
          </p:nvPr>
        </p:nvSpPr>
        <p:spPr>
          <a:noFill/>
        </p:spPr>
        <p:txBody>
          <a:bodyPr/>
          <a:lstStyle/>
          <a:p>
            <a:endParaRPr lang="en-US" altLang="en-US" dirty="0"/>
          </a:p>
        </p:txBody>
      </p:sp>
      <p:sp>
        <p:nvSpPr>
          <p:cNvPr id="22532" name="Slide Number Placeholder 3">
            <a:extLst>
              <a:ext uri="{FF2B5EF4-FFF2-40B4-BE49-F238E27FC236}">
                <a16:creationId xmlns:a16="http://schemas.microsoft.com/office/drawing/2014/main" id="{1520AE93-A84B-464D-9BFD-D50BC68AAC78}"/>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ACAE25-568B-4E4B-9CEF-BC66DB4D577E}" type="slidenum">
              <a:rPr lang="en-US" altLang="en-US"/>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A0B12C37-4333-405D-8F5F-9BDB53DD1848}"/>
              </a:ext>
            </a:extLst>
          </p:cNvPr>
          <p:cNvSpPr>
            <a:spLocks noGrp="1" noRot="1" noChangeAspect="1" noTextEdit="1"/>
          </p:cNvSpPr>
          <p:nvPr>
            <p:ph type="sldImg"/>
          </p:nvPr>
        </p:nvSpPr>
        <p:spPr>
          <a:ln/>
        </p:spPr>
      </p:sp>
      <p:sp>
        <p:nvSpPr>
          <p:cNvPr id="24579" name="Notes Placeholder 2">
            <a:extLst>
              <a:ext uri="{FF2B5EF4-FFF2-40B4-BE49-F238E27FC236}">
                <a16:creationId xmlns:a16="http://schemas.microsoft.com/office/drawing/2014/main" id="{383BB066-84A7-420B-9FC6-521DBD2C0126}"/>
              </a:ext>
            </a:extLst>
          </p:cNvPr>
          <p:cNvSpPr>
            <a:spLocks noGrp="1"/>
          </p:cNvSpPr>
          <p:nvPr>
            <p:ph type="body" idx="1"/>
          </p:nvPr>
        </p:nvSpPr>
        <p:spPr>
          <a:noFill/>
        </p:spPr>
        <p:txBody>
          <a:bodyPr/>
          <a:lstStyle/>
          <a:p>
            <a:pPr algn="r"/>
            <a:endParaRPr lang="en-US" altLang="en-US" dirty="0"/>
          </a:p>
        </p:txBody>
      </p:sp>
      <p:sp>
        <p:nvSpPr>
          <p:cNvPr id="24580" name="Slide Number Placeholder 3">
            <a:extLst>
              <a:ext uri="{FF2B5EF4-FFF2-40B4-BE49-F238E27FC236}">
                <a16:creationId xmlns:a16="http://schemas.microsoft.com/office/drawing/2014/main" id="{707C35EC-AC70-4150-A813-45E2610A6A82}"/>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7E32866-EA14-49F4-A530-B25DD0AEB4CB}" type="slidenum">
              <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5293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81DA806B-7750-4B8A-8360-CCA2CC4BA49D}"/>
              </a:ext>
            </a:extLst>
          </p:cNvPr>
          <p:cNvSpPr>
            <a:spLocks noGrp="1" noRot="1" noChangeAspect="1" noTextEdit="1"/>
          </p:cNvSpPr>
          <p:nvPr>
            <p:ph type="sldImg"/>
          </p:nvPr>
        </p:nvSpPr>
        <p:spPr>
          <a:ln/>
        </p:spPr>
      </p:sp>
      <p:sp>
        <p:nvSpPr>
          <p:cNvPr id="27651" name="Notes Placeholder 2">
            <a:extLst>
              <a:ext uri="{FF2B5EF4-FFF2-40B4-BE49-F238E27FC236}">
                <a16:creationId xmlns:a16="http://schemas.microsoft.com/office/drawing/2014/main" id="{37917DEC-72BB-4D30-B7A5-0663CEC8077E}"/>
              </a:ext>
            </a:extLst>
          </p:cNvPr>
          <p:cNvSpPr>
            <a:spLocks noGrp="1"/>
          </p:cNvSpPr>
          <p:nvPr>
            <p:ph type="body" idx="1"/>
          </p:nvPr>
        </p:nvSpPr>
        <p:spPr>
          <a:noFill/>
        </p:spPr>
        <p:txBody>
          <a:bodyPr/>
          <a:lstStyle/>
          <a:p>
            <a:pPr algn="r" rtl="1"/>
            <a:endParaRPr lang="en-US" altLang="en-US" dirty="0"/>
          </a:p>
        </p:txBody>
      </p:sp>
      <p:sp>
        <p:nvSpPr>
          <p:cNvPr id="27652" name="Slide Number Placeholder 3">
            <a:extLst>
              <a:ext uri="{FF2B5EF4-FFF2-40B4-BE49-F238E27FC236}">
                <a16:creationId xmlns:a16="http://schemas.microsoft.com/office/drawing/2014/main" id="{17752ED4-858B-45F3-8668-7018DF1A0601}"/>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624517F-DCE3-4E72-BBC0-8D99391972E7}" type="slidenum">
              <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525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A261FB-4A77-48F4-88AF-DB2669EC8E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40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73A54AB-72B9-4365-B2B8-240F0D10A6EF}"/>
              </a:ext>
            </a:extLst>
          </p:cNvPr>
          <p:cNvSpPr>
            <a:spLocks noGrp="1" noRot="1" noChangeAspect="1" noTextEdit="1"/>
          </p:cNvSpPr>
          <p:nvPr>
            <p:ph type="sldImg"/>
          </p:nvPr>
        </p:nvSpPr>
        <p:spPr>
          <a:ln/>
        </p:spPr>
      </p:sp>
      <p:sp>
        <p:nvSpPr>
          <p:cNvPr id="31747" name="Notes Placeholder 2">
            <a:extLst>
              <a:ext uri="{FF2B5EF4-FFF2-40B4-BE49-F238E27FC236}">
                <a16:creationId xmlns:a16="http://schemas.microsoft.com/office/drawing/2014/main" id="{FC4A0325-E42F-400A-B9D9-5978A151805C}"/>
              </a:ext>
            </a:extLst>
          </p:cNvPr>
          <p:cNvSpPr>
            <a:spLocks noGrp="1"/>
          </p:cNvSpPr>
          <p:nvPr>
            <p:ph type="body" idx="1"/>
          </p:nvPr>
        </p:nvSpPr>
        <p:spPr>
          <a:noFill/>
        </p:spPr>
        <p:txBody>
          <a:bodyPr/>
          <a:lstStyle/>
          <a:p>
            <a:endParaRPr lang="en-US" altLang="en-US" dirty="0"/>
          </a:p>
        </p:txBody>
      </p:sp>
      <p:sp>
        <p:nvSpPr>
          <p:cNvPr id="31748" name="Slide Number Placeholder 3">
            <a:extLst>
              <a:ext uri="{FF2B5EF4-FFF2-40B4-BE49-F238E27FC236}">
                <a16:creationId xmlns:a16="http://schemas.microsoft.com/office/drawing/2014/main" id="{6B995374-C113-4EFC-9D09-00FC3663681B}"/>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6959F37-BBA2-4DD1-9772-85447FE9DC48}" type="slidenum">
              <a:rPr kumimoji="0" lang="he-IL"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4672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IL" dirty="0"/>
          </a:p>
        </p:txBody>
      </p:sp>
      <p:sp>
        <p:nvSpPr>
          <p:cNvPr id="4" name="Slide Number Placeholder 3"/>
          <p:cNvSpPr>
            <a:spLocks noGrp="1"/>
          </p:cNvSpPr>
          <p:nvPr>
            <p:ph type="sldNum" sz="quarter" idx="5"/>
          </p:nvPr>
        </p:nvSpPr>
        <p:spPr/>
        <p:txBody>
          <a:bodyPr/>
          <a:lstStyle/>
          <a:p>
            <a:fld id="{CCA261FB-4A77-48F4-88AF-DB2669EC8E6E}" type="slidenum">
              <a:rPr lang="en-US" smtClean="0"/>
              <a:t>11</a:t>
            </a:fld>
            <a:endParaRPr lang="en-US"/>
          </a:p>
        </p:txBody>
      </p:sp>
    </p:spTree>
    <p:extLst>
      <p:ext uri="{BB962C8B-B14F-4D97-AF65-F5344CB8AC3E}">
        <p14:creationId xmlns:p14="http://schemas.microsoft.com/office/powerpoint/2010/main" val="151261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12</a:t>
            </a:fld>
            <a:endParaRPr lang="en-US"/>
          </a:p>
        </p:txBody>
      </p:sp>
    </p:spTree>
    <p:extLst>
      <p:ext uri="{BB962C8B-B14F-4D97-AF65-F5344CB8AC3E}">
        <p14:creationId xmlns:p14="http://schemas.microsoft.com/office/powerpoint/2010/main" val="1359475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3007524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14</a:t>
            </a:fld>
            <a:endParaRPr lang="en-US"/>
          </a:p>
        </p:txBody>
      </p:sp>
    </p:spTree>
    <p:extLst>
      <p:ext uri="{BB962C8B-B14F-4D97-AF65-F5344CB8AC3E}">
        <p14:creationId xmlns:p14="http://schemas.microsoft.com/office/powerpoint/2010/main" val="900024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15</a:t>
            </a:fld>
            <a:endParaRPr lang="en-US"/>
          </a:p>
        </p:txBody>
      </p:sp>
    </p:spTree>
    <p:extLst>
      <p:ext uri="{BB962C8B-B14F-4D97-AF65-F5344CB8AC3E}">
        <p14:creationId xmlns:p14="http://schemas.microsoft.com/office/powerpoint/2010/main" val="900086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he-IL" baseline="0" dirty="0"/>
          </a:p>
          <a:p>
            <a:pPr algn="r" rtl="1"/>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16</a:t>
            </a:fld>
            <a:endParaRPr lang="en-US"/>
          </a:p>
        </p:txBody>
      </p:sp>
    </p:spTree>
    <p:extLst>
      <p:ext uri="{BB962C8B-B14F-4D97-AF65-F5344CB8AC3E}">
        <p14:creationId xmlns:p14="http://schemas.microsoft.com/office/powerpoint/2010/main" val="3079449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17</a:t>
            </a:fld>
            <a:endParaRPr lang="en-US"/>
          </a:p>
        </p:txBody>
      </p:sp>
    </p:spTree>
    <p:extLst>
      <p:ext uri="{BB962C8B-B14F-4D97-AF65-F5344CB8AC3E}">
        <p14:creationId xmlns:p14="http://schemas.microsoft.com/office/powerpoint/2010/main" val="3836304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27483D20-A48C-4B0C-ADD5-DC0F94B6A92E}" type="slidenum">
              <a:rPr lang="he-IL" altLang="he-IL" smtClean="0"/>
              <a:pPr algn="l">
                <a:spcBef>
                  <a:spcPct val="0"/>
                </a:spcBef>
              </a:pPr>
              <a:t>18</a:t>
            </a:fld>
            <a:endParaRPr lang="en-US" altLang="he-IL"/>
          </a:p>
        </p:txBody>
      </p:sp>
    </p:spTree>
    <p:extLst>
      <p:ext uri="{BB962C8B-B14F-4D97-AF65-F5344CB8AC3E}">
        <p14:creationId xmlns:p14="http://schemas.microsoft.com/office/powerpoint/2010/main" val="3114937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215D7796-D984-41E0-B158-6D22074BB0D9}" type="slidenum">
              <a:rPr lang="he-IL" altLang="he-IL" smtClean="0"/>
              <a:pPr algn="l">
                <a:spcBef>
                  <a:spcPct val="0"/>
                </a:spcBef>
              </a:pPr>
              <a:t>19</a:t>
            </a:fld>
            <a:endParaRPr lang="en-US" altLang="he-IL"/>
          </a:p>
        </p:txBody>
      </p:sp>
    </p:spTree>
    <p:extLst>
      <p:ext uri="{BB962C8B-B14F-4D97-AF65-F5344CB8AC3E}">
        <p14:creationId xmlns:p14="http://schemas.microsoft.com/office/powerpoint/2010/main" val="1547422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EB4BACFF-37FC-4FD9-A4DF-0B230D71FEC1}" type="slidenum">
              <a:rPr lang="he-IL" altLang="he-IL" smtClean="0"/>
              <a:pPr algn="l">
                <a:spcBef>
                  <a:spcPct val="0"/>
                </a:spcBef>
              </a:pPr>
              <a:t>20</a:t>
            </a:fld>
            <a:endParaRPr lang="en-US" altLang="he-IL"/>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4184099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99AA0718-8D1E-4D5C-AD15-46AB45E1BF2C}" type="slidenum">
              <a:rPr lang="he-IL" altLang="he-IL" smtClean="0"/>
              <a:pPr algn="l">
                <a:spcBef>
                  <a:spcPct val="0"/>
                </a:spcBef>
              </a:pPr>
              <a:t>21</a:t>
            </a:fld>
            <a:endParaRPr lang="en-US" altLang="he-IL"/>
          </a:p>
        </p:txBody>
      </p:sp>
    </p:spTree>
    <p:extLst>
      <p:ext uri="{BB962C8B-B14F-4D97-AF65-F5344CB8AC3E}">
        <p14:creationId xmlns:p14="http://schemas.microsoft.com/office/powerpoint/2010/main" val="2822228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665F50CE-2B32-49D5-89E8-B4FDE6BCBDA0}" type="slidenum">
              <a:rPr lang="he-IL" altLang="he-IL" smtClean="0"/>
              <a:pPr algn="l">
                <a:spcBef>
                  <a:spcPct val="0"/>
                </a:spcBef>
              </a:pPr>
              <a:t>22</a:t>
            </a:fld>
            <a:endParaRPr lang="en-US" altLang="he-IL"/>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949037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61C0A3B0-7AA3-474E-B26A-3F5FA079550B}" type="slidenum">
              <a:rPr lang="he-IL" altLang="he-IL" smtClean="0"/>
              <a:pPr algn="l">
                <a:spcBef>
                  <a:spcPct val="0"/>
                </a:spcBef>
              </a:pPr>
              <a:t>23</a:t>
            </a:fld>
            <a:endParaRPr lang="en-US" altLang="he-IL"/>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108210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D692E10C-65FB-4577-9278-63441CA40481}" type="slidenum">
              <a:rPr lang="he-IL" altLang="he-IL" smtClean="0"/>
              <a:pPr algn="l">
                <a:spcBef>
                  <a:spcPct val="0"/>
                </a:spcBef>
              </a:pPr>
              <a:t>24</a:t>
            </a:fld>
            <a:endParaRPr lang="en-US" altLang="he-IL"/>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3721639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95EEA41A-E38A-4890-9339-2C44B0DB39D0}" type="slidenum">
              <a:rPr lang="he-IL" altLang="he-IL" smtClean="0"/>
              <a:pPr algn="l">
                <a:spcBef>
                  <a:spcPct val="0"/>
                </a:spcBef>
              </a:pPr>
              <a:t>25</a:t>
            </a:fld>
            <a:endParaRPr lang="en-US" altLang="he-IL"/>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579119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CA261FB-4A77-48F4-88AF-DB2669EC8E6E}" type="slidenum">
              <a:rPr lang="en-US" smtClean="0"/>
              <a:t>27</a:t>
            </a:fld>
            <a:endParaRPr lang="en-US"/>
          </a:p>
        </p:txBody>
      </p:sp>
    </p:spTree>
    <p:extLst>
      <p:ext uri="{BB962C8B-B14F-4D97-AF65-F5344CB8AC3E}">
        <p14:creationId xmlns:p14="http://schemas.microsoft.com/office/powerpoint/2010/main" val="3093796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24029232-EFC7-49FA-B7D0-1C0F78C60D6C}" type="slidenum">
              <a:rPr lang="he-IL" altLang="he-IL" smtClean="0"/>
              <a:pPr algn="l">
                <a:spcBef>
                  <a:spcPct val="0"/>
                </a:spcBef>
              </a:pPr>
              <a:t>28</a:t>
            </a:fld>
            <a:endParaRPr lang="en-US" altLang="he-IL"/>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dirty="0"/>
          </a:p>
        </p:txBody>
      </p:sp>
    </p:spTree>
    <p:extLst>
      <p:ext uri="{BB962C8B-B14F-4D97-AF65-F5344CB8AC3E}">
        <p14:creationId xmlns:p14="http://schemas.microsoft.com/office/powerpoint/2010/main" val="16159299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e-IL" altLang="he-IL" dirty="0"/>
              <a:t>ניתנה</a:t>
            </a:r>
            <a:r>
              <a:rPr lang="he-IL" altLang="he-IL" baseline="0" dirty="0"/>
              <a:t> </a:t>
            </a:r>
            <a:endParaRPr lang="he-IL" altLang="he-IL"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4F3C92AD-54F5-4115-A164-42FCB6417EEF}" type="slidenum">
              <a:rPr lang="he-IL" altLang="he-IL" smtClean="0"/>
              <a:pPr algn="l">
                <a:spcBef>
                  <a:spcPct val="0"/>
                </a:spcBef>
              </a:pPr>
              <a:t>31</a:t>
            </a:fld>
            <a:endParaRPr lang="en-US" altLang="he-IL"/>
          </a:p>
        </p:txBody>
      </p:sp>
    </p:spTree>
    <p:extLst>
      <p:ext uri="{BB962C8B-B14F-4D97-AF65-F5344CB8AC3E}">
        <p14:creationId xmlns:p14="http://schemas.microsoft.com/office/powerpoint/2010/main" val="2485482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he-IL" altLang="he-IL" dirty="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0B38F4B9-4AF5-4F16-B0A4-B2DF26F0D3D5}" type="slidenum">
              <a:rPr lang="he-IL" altLang="he-IL" smtClean="0"/>
              <a:pPr algn="l">
                <a:spcBef>
                  <a:spcPct val="0"/>
                </a:spcBef>
              </a:pPr>
              <a:t>33</a:t>
            </a:fld>
            <a:endParaRPr lang="en-US" altLang="he-IL"/>
          </a:p>
        </p:txBody>
      </p:sp>
    </p:spTree>
    <p:extLst>
      <p:ext uri="{BB962C8B-B14F-4D97-AF65-F5344CB8AC3E}">
        <p14:creationId xmlns:p14="http://schemas.microsoft.com/office/powerpoint/2010/main" val="1219769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00587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667021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759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2432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144214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1890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246935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438860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959188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282082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95618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696241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9986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7016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972161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519042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65782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537805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597305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131289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7744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568344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029643E-CDBA-4795-9D69-87640C076B7C}" type="slidenum">
              <a:rPr kumimoji="0" lang="he-IL" alt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Gisha" panose="020B0502040204020203" pitchFamily="34" charset="-79"/>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31395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0719551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5/16/2024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11575225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youtu.be/w3kPq6Keh3U"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3826" y="2362199"/>
            <a:ext cx="9917430" cy="1191387"/>
          </a:xfrm>
        </p:spPr>
        <p:txBody>
          <a:bodyPr/>
          <a:lstStyle/>
          <a:p>
            <a:pPr algn="ctr"/>
            <a:r>
              <a:rPr lang="he-IL" dirty="0">
                <a:cs typeface="+mn-cs"/>
              </a:rPr>
              <a:t>חשיבה וקבלת החלטות </a:t>
            </a:r>
            <a:endParaRPr lang="en-US" dirty="0">
              <a:cs typeface="+mn-cs"/>
            </a:endParaRPr>
          </a:p>
        </p:txBody>
      </p:sp>
      <p:sp>
        <p:nvSpPr>
          <p:cNvPr id="3" name="Subtitle 2"/>
          <p:cNvSpPr>
            <a:spLocks noGrp="1"/>
          </p:cNvSpPr>
          <p:nvPr>
            <p:ph type="subTitle" idx="1"/>
          </p:nvPr>
        </p:nvSpPr>
        <p:spPr/>
        <p:txBody>
          <a:bodyPr>
            <a:normAutofit/>
          </a:bodyPr>
          <a:lstStyle/>
          <a:p>
            <a:pPr algn="ctr"/>
            <a:r>
              <a:rPr lang="he-IL" sz="3600" dirty="0"/>
              <a:t>שיעור מס. 3</a:t>
            </a:r>
            <a:endParaRPr lang="en-US" sz="3600" dirty="0"/>
          </a:p>
        </p:txBody>
      </p:sp>
    </p:spTree>
    <p:extLst>
      <p:ext uri="{BB962C8B-B14F-4D97-AF65-F5344CB8AC3E}">
        <p14:creationId xmlns:p14="http://schemas.microsoft.com/office/powerpoint/2010/main" val="660522427"/>
      </p:ext>
    </p:extLst>
  </p:cSld>
  <p:clrMapOvr>
    <a:masterClrMapping/>
  </p:clrMapOvr>
  <mc:AlternateContent xmlns:mc="http://schemas.openxmlformats.org/markup-compatibility/2006" xmlns:p14="http://schemas.microsoft.com/office/powerpoint/2010/main">
    <mc:Choice Requires="p14">
      <p:transition spd="slow" p14:dur="2000" advTm="2532"/>
    </mc:Choice>
    <mc:Fallback xmlns="">
      <p:transition spd="slow" advTm="25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F4FB3E32-2353-424E-AB88-7820DECDCCF2}"/>
              </a:ext>
            </a:extLst>
          </p:cNvPr>
          <p:cNvSpPr>
            <a:spLocks noGrp="1" noChangeArrowheads="1"/>
          </p:cNvSpPr>
          <p:nvPr>
            <p:ph type="title"/>
          </p:nvPr>
        </p:nvSpPr>
        <p:spPr/>
        <p:txBody>
          <a:bodyPr/>
          <a:lstStyle/>
          <a:p>
            <a:pPr algn="ctr">
              <a:defRPr/>
            </a:pPr>
            <a:r>
              <a:rPr lang="he-IL" altLang="en-US" dirty="0"/>
              <a:t>חוקי החלטה</a:t>
            </a:r>
            <a:endParaRPr lang="en-US" altLang="en-US" dirty="0"/>
          </a:p>
        </p:txBody>
      </p:sp>
      <p:sp>
        <p:nvSpPr>
          <p:cNvPr id="11267" name="Rectangle 3">
            <a:extLst>
              <a:ext uri="{FF2B5EF4-FFF2-40B4-BE49-F238E27FC236}">
                <a16:creationId xmlns:a16="http://schemas.microsoft.com/office/drawing/2014/main" id="{B175B849-59C9-4F97-A9EE-799AE82A0F36}"/>
              </a:ext>
            </a:extLst>
          </p:cNvPr>
          <p:cNvSpPr>
            <a:spLocks noGrp="1" noChangeArrowheads="1"/>
          </p:cNvSpPr>
          <p:nvPr>
            <p:ph type="body" idx="1"/>
          </p:nvPr>
        </p:nvSpPr>
        <p:spPr/>
        <p:txBody>
          <a:bodyPr/>
          <a:lstStyle/>
          <a:p>
            <a:r>
              <a:rPr lang="he-IL" altLang="en-US"/>
              <a:t>ישנם מספר חוקים שיכולים לשמש במטרה להעריך את סדר העדפות בין האלטרנטיבות. </a:t>
            </a:r>
            <a:endParaRPr lang="en-US" altLang="en-US">
              <a:cs typeface="Arial" panose="020B0604020202020204" pitchFamily="34" charset="0"/>
            </a:endParaRPr>
          </a:p>
        </p:txBody>
      </p:sp>
      <p:sp>
        <p:nvSpPr>
          <p:cNvPr id="11268" name="Text Box 4">
            <a:extLst>
              <a:ext uri="{FF2B5EF4-FFF2-40B4-BE49-F238E27FC236}">
                <a16:creationId xmlns:a16="http://schemas.microsoft.com/office/drawing/2014/main" id="{4051537B-8C66-40F3-8E82-65F8B45F58CC}"/>
              </a:ext>
            </a:extLst>
          </p:cNvPr>
          <p:cNvSpPr txBox="1">
            <a:spLocks noChangeArrowheads="1"/>
          </p:cNvSpPr>
          <p:nvPr/>
        </p:nvSpPr>
        <p:spPr bwMode="auto">
          <a:xfrm>
            <a:off x="5008682" y="2650217"/>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he-IL" altLang="en-US" sz="2400" b="1">
                <a:latin typeface="Times New Roman" panose="02020603050405020304" pitchFamily="18" charset="0"/>
              </a:rPr>
              <a:t>דומיננטיות</a:t>
            </a:r>
            <a:endParaRPr lang="en-US" altLang="en-US" sz="2400" b="1">
              <a:latin typeface="Times New Roman" panose="02020603050405020304" pitchFamily="18" charset="0"/>
            </a:endParaRPr>
          </a:p>
        </p:txBody>
      </p:sp>
      <p:grpSp>
        <p:nvGrpSpPr>
          <p:cNvPr id="11269" name="Group 5">
            <a:extLst>
              <a:ext uri="{FF2B5EF4-FFF2-40B4-BE49-F238E27FC236}">
                <a16:creationId xmlns:a16="http://schemas.microsoft.com/office/drawing/2014/main" id="{25C9D7E2-95CA-4877-9914-A6355ECAC7DA}"/>
              </a:ext>
            </a:extLst>
          </p:cNvPr>
          <p:cNvGrpSpPr>
            <a:grpSpLocks/>
          </p:cNvGrpSpPr>
          <p:nvPr/>
        </p:nvGrpSpPr>
        <p:grpSpPr bwMode="auto">
          <a:xfrm>
            <a:off x="3200400" y="3276600"/>
            <a:ext cx="5715000" cy="1981200"/>
            <a:chOff x="-2" y="-2"/>
            <a:chExt cx="3892" cy="1616"/>
          </a:xfrm>
        </p:grpSpPr>
        <p:grpSp>
          <p:nvGrpSpPr>
            <p:cNvPr id="11271" name="Group 6">
              <a:extLst>
                <a:ext uri="{FF2B5EF4-FFF2-40B4-BE49-F238E27FC236}">
                  <a16:creationId xmlns:a16="http://schemas.microsoft.com/office/drawing/2014/main" id="{98121EC7-0895-4098-A420-7AE9B4347DBC}"/>
                </a:ext>
              </a:extLst>
            </p:cNvPr>
            <p:cNvGrpSpPr>
              <a:grpSpLocks/>
            </p:cNvGrpSpPr>
            <p:nvPr/>
          </p:nvGrpSpPr>
          <p:grpSpPr bwMode="auto">
            <a:xfrm>
              <a:off x="0" y="0"/>
              <a:ext cx="3888" cy="1612"/>
              <a:chOff x="0" y="0"/>
              <a:chExt cx="3888" cy="1612"/>
            </a:xfrm>
          </p:grpSpPr>
          <p:grpSp>
            <p:nvGrpSpPr>
              <p:cNvPr id="11273" name="Group 7">
                <a:extLst>
                  <a:ext uri="{FF2B5EF4-FFF2-40B4-BE49-F238E27FC236}">
                    <a16:creationId xmlns:a16="http://schemas.microsoft.com/office/drawing/2014/main" id="{84A06186-1FD0-4DBF-83D0-765227E6BDCD}"/>
                  </a:ext>
                </a:extLst>
              </p:cNvPr>
              <p:cNvGrpSpPr>
                <a:grpSpLocks/>
              </p:cNvGrpSpPr>
              <p:nvPr/>
            </p:nvGrpSpPr>
            <p:grpSpPr bwMode="auto">
              <a:xfrm>
                <a:off x="0" y="0"/>
                <a:ext cx="972" cy="403"/>
                <a:chOff x="0" y="0"/>
                <a:chExt cx="972" cy="403"/>
              </a:xfrm>
            </p:grpSpPr>
            <p:sp>
              <p:nvSpPr>
                <p:cNvPr id="11319" name="Rectangle 8">
                  <a:extLst>
                    <a:ext uri="{FF2B5EF4-FFF2-40B4-BE49-F238E27FC236}">
                      <a16:creationId xmlns:a16="http://schemas.microsoft.com/office/drawing/2014/main" id="{A9AA48DA-6133-4E9C-A83F-D374C4E664FA}"/>
                    </a:ext>
                  </a:extLst>
                </p:cNvPr>
                <p:cNvSpPr>
                  <a:spLocks noChangeArrowheads="1"/>
                </p:cNvSpPr>
                <p:nvPr/>
              </p:nvSpPr>
              <p:spPr bwMode="auto">
                <a:xfrm>
                  <a:off x="43"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 </a:t>
                  </a:r>
                </a:p>
                <a:p>
                  <a:pPr algn="ctr"/>
                  <a:endParaRPr lang="en-US" altLang="en-US" sz="1600">
                    <a:latin typeface="Times New Roman" panose="02020603050405020304" pitchFamily="18" charset="0"/>
                  </a:endParaRPr>
                </a:p>
              </p:txBody>
            </p:sp>
            <p:sp>
              <p:nvSpPr>
                <p:cNvPr id="11320" name="Rectangle 9">
                  <a:extLst>
                    <a:ext uri="{FF2B5EF4-FFF2-40B4-BE49-F238E27FC236}">
                      <a16:creationId xmlns:a16="http://schemas.microsoft.com/office/drawing/2014/main" id="{BBE6D21D-33FB-4002-9D0D-F069310A3324}"/>
                    </a:ext>
                  </a:extLst>
                </p:cNvPr>
                <p:cNvSpPr>
                  <a:spLocks noChangeArrowheads="1"/>
                </p:cNvSpPr>
                <p:nvPr/>
              </p:nvSpPr>
              <p:spPr bwMode="auto">
                <a:xfrm>
                  <a:off x="0"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74" name="Group 10">
                <a:extLst>
                  <a:ext uri="{FF2B5EF4-FFF2-40B4-BE49-F238E27FC236}">
                    <a16:creationId xmlns:a16="http://schemas.microsoft.com/office/drawing/2014/main" id="{0EEB189B-AB3C-4F46-8F78-EE82DBD47A0A}"/>
                  </a:ext>
                </a:extLst>
              </p:cNvPr>
              <p:cNvGrpSpPr>
                <a:grpSpLocks/>
              </p:cNvGrpSpPr>
              <p:nvPr/>
            </p:nvGrpSpPr>
            <p:grpSpPr bwMode="auto">
              <a:xfrm>
                <a:off x="972" y="0"/>
                <a:ext cx="972" cy="403"/>
                <a:chOff x="972" y="0"/>
                <a:chExt cx="972" cy="403"/>
              </a:xfrm>
            </p:grpSpPr>
            <p:sp>
              <p:nvSpPr>
                <p:cNvPr id="11317" name="Rectangle 11">
                  <a:extLst>
                    <a:ext uri="{FF2B5EF4-FFF2-40B4-BE49-F238E27FC236}">
                      <a16:creationId xmlns:a16="http://schemas.microsoft.com/office/drawing/2014/main" id="{6B2D2324-EB26-46A9-97E7-54273EDEC3A9}"/>
                    </a:ext>
                  </a:extLst>
                </p:cNvPr>
                <p:cNvSpPr>
                  <a:spLocks noChangeArrowheads="1"/>
                </p:cNvSpPr>
                <p:nvPr/>
              </p:nvSpPr>
              <p:spPr bwMode="auto">
                <a:xfrm>
                  <a:off x="1015"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מצב 1</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1318" name="Rectangle 12">
                  <a:extLst>
                    <a:ext uri="{FF2B5EF4-FFF2-40B4-BE49-F238E27FC236}">
                      <a16:creationId xmlns:a16="http://schemas.microsoft.com/office/drawing/2014/main" id="{58C0629C-9111-4062-81C7-F2ABEE2623F6}"/>
                    </a:ext>
                  </a:extLst>
                </p:cNvPr>
                <p:cNvSpPr>
                  <a:spLocks noChangeArrowheads="1"/>
                </p:cNvSpPr>
                <p:nvPr/>
              </p:nvSpPr>
              <p:spPr bwMode="auto">
                <a:xfrm>
                  <a:off x="972"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75" name="Group 13">
                <a:extLst>
                  <a:ext uri="{FF2B5EF4-FFF2-40B4-BE49-F238E27FC236}">
                    <a16:creationId xmlns:a16="http://schemas.microsoft.com/office/drawing/2014/main" id="{C3E1DB8F-3622-496A-A2D2-B5A3564D41DF}"/>
                  </a:ext>
                </a:extLst>
              </p:cNvPr>
              <p:cNvGrpSpPr>
                <a:grpSpLocks/>
              </p:cNvGrpSpPr>
              <p:nvPr/>
            </p:nvGrpSpPr>
            <p:grpSpPr bwMode="auto">
              <a:xfrm>
                <a:off x="1944" y="0"/>
                <a:ext cx="972" cy="403"/>
                <a:chOff x="1944" y="0"/>
                <a:chExt cx="972" cy="403"/>
              </a:xfrm>
            </p:grpSpPr>
            <p:sp>
              <p:nvSpPr>
                <p:cNvPr id="11315" name="Rectangle 14">
                  <a:extLst>
                    <a:ext uri="{FF2B5EF4-FFF2-40B4-BE49-F238E27FC236}">
                      <a16:creationId xmlns:a16="http://schemas.microsoft.com/office/drawing/2014/main" id="{CC90124E-03C9-41DC-8C67-A702A645A0CF}"/>
                    </a:ext>
                  </a:extLst>
                </p:cNvPr>
                <p:cNvSpPr>
                  <a:spLocks noChangeArrowheads="1"/>
                </p:cNvSpPr>
                <p:nvPr/>
              </p:nvSpPr>
              <p:spPr bwMode="auto">
                <a:xfrm>
                  <a:off x="1987"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מצב 2</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1316" name="Rectangle 15">
                  <a:extLst>
                    <a:ext uri="{FF2B5EF4-FFF2-40B4-BE49-F238E27FC236}">
                      <a16:creationId xmlns:a16="http://schemas.microsoft.com/office/drawing/2014/main" id="{5B627967-1517-4EA0-BB7A-729C13A5378B}"/>
                    </a:ext>
                  </a:extLst>
                </p:cNvPr>
                <p:cNvSpPr>
                  <a:spLocks noChangeArrowheads="1"/>
                </p:cNvSpPr>
                <p:nvPr/>
              </p:nvSpPr>
              <p:spPr bwMode="auto">
                <a:xfrm>
                  <a:off x="1944"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76" name="Group 16">
                <a:extLst>
                  <a:ext uri="{FF2B5EF4-FFF2-40B4-BE49-F238E27FC236}">
                    <a16:creationId xmlns:a16="http://schemas.microsoft.com/office/drawing/2014/main" id="{124C5703-41F2-4A06-9AB0-8F286EB20035}"/>
                  </a:ext>
                </a:extLst>
              </p:cNvPr>
              <p:cNvGrpSpPr>
                <a:grpSpLocks/>
              </p:cNvGrpSpPr>
              <p:nvPr/>
            </p:nvGrpSpPr>
            <p:grpSpPr bwMode="auto">
              <a:xfrm>
                <a:off x="2916" y="0"/>
                <a:ext cx="972" cy="403"/>
                <a:chOff x="2916" y="0"/>
                <a:chExt cx="972" cy="403"/>
              </a:xfrm>
            </p:grpSpPr>
            <p:sp>
              <p:nvSpPr>
                <p:cNvPr id="11313" name="Rectangle 17">
                  <a:extLst>
                    <a:ext uri="{FF2B5EF4-FFF2-40B4-BE49-F238E27FC236}">
                      <a16:creationId xmlns:a16="http://schemas.microsoft.com/office/drawing/2014/main" id="{2D493DF4-2CD4-4373-A56D-B9C1D71DCEDF}"/>
                    </a:ext>
                  </a:extLst>
                </p:cNvPr>
                <p:cNvSpPr>
                  <a:spLocks noChangeArrowheads="1"/>
                </p:cNvSpPr>
                <p:nvPr/>
              </p:nvSpPr>
              <p:spPr bwMode="auto">
                <a:xfrm>
                  <a:off x="2959"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מצב 3</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1314" name="Rectangle 18">
                  <a:extLst>
                    <a:ext uri="{FF2B5EF4-FFF2-40B4-BE49-F238E27FC236}">
                      <a16:creationId xmlns:a16="http://schemas.microsoft.com/office/drawing/2014/main" id="{300AA567-02CD-46BC-B380-FFD667EEE44D}"/>
                    </a:ext>
                  </a:extLst>
                </p:cNvPr>
                <p:cNvSpPr>
                  <a:spLocks noChangeArrowheads="1"/>
                </p:cNvSpPr>
                <p:nvPr/>
              </p:nvSpPr>
              <p:spPr bwMode="auto">
                <a:xfrm>
                  <a:off x="2916"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77" name="Group 19">
                <a:extLst>
                  <a:ext uri="{FF2B5EF4-FFF2-40B4-BE49-F238E27FC236}">
                    <a16:creationId xmlns:a16="http://schemas.microsoft.com/office/drawing/2014/main" id="{07895F24-E643-40EC-9D5C-A9972450CF13}"/>
                  </a:ext>
                </a:extLst>
              </p:cNvPr>
              <p:cNvGrpSpPr>
                <a:grpSpLocks/>
              </p:cNvGrpSpPr>
              <p:nvPr/>
            </p:nvGrpSpPr>
            <p:grpSpPr bwMode="auto">
              <a:xfrm>
                <a:off x="0" y="403"/>
                <a:ext cx="972" cy="403"/>
                <a:chOff x="0" y="403"/>
                <a:chExt cx="972" cy="403"/>
              </a:xfrm>
            </p:grpSpPr>
            <p:sp>
              <p:nvSpPr>
                <p:cNvPr id="11311" name="Rectangle 20">
                  <a:extLst>
                    <a:ext uri="{FF2B5EF4-FFF2-40B4-BE49-F238E27FC236}">
                      <a16:creationId xmlns:a16="http://schemas.microsoft.com/office/drawing/2014/main" id="{2C30F08E-FFCD-4409-A088-A3D62C752C62}"/>
                    </a:ext>
                  </a:extLst>
                </p:cNvPr>
                <p:cNvSpPr>
                  <a:spLocks noChangeArrowheads="1"/>
                </p:cNvSpPr>
                <p:nvPr/>
              </p:nvSpPr>
              <p:spPr bwMode="auto">
                <a:xfrm>
                  <a:off x="43"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אלטרנטיבה א'</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1312" name="Rectangle 21">
                  <a:extLst>
                    <a:ext uri="{FF2B5EF4-FFF2-40B4-BE49-F238E27FC236}">
                      <a16:creationId xmlns:a16="http://schemas.microsoft.com/office/drawing/2014/main" id="{57A850E7-9079-4D47-91E8-5637CE755444}"/>
                    </a:ext>
                  </a:extLst>
                </p:cNvPr>
                <p:cNvSpPr>
                  <a:spLocks noChangeArrowheads="1"/>
                </p:cNvSpPr>
                <p:nvPr/>
              </p:nvSpPr>
              <p:spPr bwMode="auto">
                <a:xfrm>
                  <a:off x="0"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78" name="Group 22">
                <a:extLst>
                  <a:ext uri="{FF2B5EF4-FFF2-40B4-BE49-F238E27FC236}">
                    <a16:creationId xmlns:a16="http://schemas.microsoft.com/office/drawing/2014/main" id="{6E4A8D21-648A-42B3-A833-17C75A7CE8F4}"/>
                  </a:ext>
                </a:extLst>
              </p:cNvPr>
              <p:cNvGrpSpPr>
                <a:grpSpLocks/>
              </p:cNvGrpSpPr>
              <p:nvPr/>
            </p:nvGrpSpPr>
            <p:grpSpPr bwMode="auto">
              <a:xfrm>
                <a:off x="972" y="403"/>
                <a:ext cx="972" cy="403"/>
                <a:chOff x="972" y="403"/>
                <a:chExt cx="972" cy="403"/>
              </a:xfrm>
            </p:grpSpPr>
            <p:sp>
              <p:nvSpPr>
                <p:cNvPr id="11309" name="Rectangle 23">
                  <a:extLst>
                    <a:ext uri="{FF2B5EF4-FFF2-40B4-BE49-F238E27FC236}">
                      <a16:creationId xmlns:a16="http://schemas.microsoft.com/office/drawing/2014/main" id="{4046F31D-1717-4D2F-9716-E32332DD966D}"/>
                    </a:ext>
                  </a:extLst>
                </p:cNvPr>
                <p:cNvSpPr>
                  <a:spLocks noChangeArrowheads="1"/>
                </p:cNvSpPr>
                <p:nvPr/>
              </p:nvSpPr>
              <p:spPr bwMode="auto">
                <a:xfrm>
                  <a:off x="1015"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80</a:t>
                  </a:r>
                  <a:endParaRPr lang="en-US" altLang="en-US" sz="1600">
                    <a:latin typeface="Times New Roman" panose="02020603050405020304" pitchFamily="18" charset="0"/>
                  </a:endParaRPr>
                </a:p>
              </p:txBody>
            </p:sp>
            <p:sp>
              <p:nvSpPr>
                <p:cNvPr id="11310" name="Rectangle 24">
                  <a:extLst>
                    <a:ext uri="{FF2B5EF4-FFF2-40B4-BE49-F238E27FC236}">
                      <a16:creationId xmlns:a16="http://schemas.microsoft.com/office/drawing/2014/main" id="{F9AB7B9E-A98C-4CC6-BD97-7978A185BC36}"/>
                    </a:ext>
                  </a:extLst>
                </p:cNvPr>
                <p:cNvSpPr>
                  <a:spLocks noChangeArrowheads="1"/>
                </p:cNvSpPr>
                <p:nvPr/>
              </p:nvSpPr>
              <p:spPr bwMode="auto">
                <a:xfrm>
                  <a:off x="972"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79" name="Group 25">
                <a:extLst>
                  <a:ext uri="{FF2B5EF4-FFF2-40B4-BE49-F238E27FC236}">
                    <a16:creationId xmlns:a16="http://schemas.microsoft.com/office/drawing/2014/main" id="{EB0CB073-88F0-4C66-BB71-028C5C1BB73D}"/>
                  </a:ext>
                </a:extLst>
              </p:cNvPr>
              <p:cNvGrpSpPr>
                <a:grpSpLocks/>
              </p:cNvGrpSpPr>
              <p:nvPr/>
            </p:nvGrpSpPr>
            <p:grpSpPr bwMode="auto">
              <a:xfrm>
                <a:off x="1944" y="403"/>
                <a:ext cx="972" cy="403"/>
                <a:chOff x="1944" y="403"/>
                <a:chExt cx="972" cy="403"/>
              </a:xfrm>
            </p:grpSpPr>
            <p:sp>
              <p:nvSpPr>
                <p:cNvPr id="11307" name="Rectangle 26">
                  <a:extLst>
                    <a:ext uri="{FF2B5EF4-FFF2-40B4-BE49-F238E27FC236}">
                      <a16:creationId xmlns:a16="http://schemas.microsoft.com/office/drawing/2014/main" id="{7D5261AB-A8BE-4088-B0FF-FC40F88E58DD}"/>
                    </a:ext>
                  </a:extLst>
                </p:cNvPr>
                <p:cNvSpPr>
                  <a:spLocks noChangeArrowheads="1"/>
                </p:cNvSpPr>
                <p:nvPr/>
              </p:nvSpPr>
              <p:spPr bwMode="auto">
                <a:xfrm>
                  <a:off x="1987"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150</a:t>
                  </a:r>
                  <a:endParaRPr lang="en-US" altLang="en-US" sz="1600">
                    <a:latin typeface="Times New Roman" panose="02020603050405020304" pitchFamily="18" charset="0"/>
                  </a:endParaRPr>
                </a:p>
              </p:txBody>
            </p:sp>
            <p:sp>
              <p:nvSpPr>
                <p:cNvPr id="11308" name="Rectangle 27">
                  <a:extLst>
                    <a:ext uri="{FF2B5EF4-FFF2-40B4-BE49-F238E27FC236}">
                      <a16:creationId xmlns:a16="http://schemas.microsoft.com/office/drawing/2014/main" id="{66838E9E-B680-40EB-8936-3698724F226C}"/>
                    </a:ext>
                  </a:extLst>
                </p:cNvPr>
                <p:cNvSpPr>
                  <a:spLocks noChangeArrowheads="1"/>
                </p:cNvSpPr>
                <p:nvPr/>
              </p:nvSpPr>
              <p:spPr bwMode="auto">
                <a:xfrm>
                  <a:off x="1944"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0" name="Group 28">
                <a:extLst>
                  <a:ext uri="{FF2B5EF4-FFF2-40B4-BE49-F238E27FC236}">
                    <a16:creationId xmlns:a16="http://schemas.microsoft.com/office/drawing/2014/main" id="{D07CFD1E-B956-4067-9731-8CCFBD98198F}"/>
                  </a:ext>
                </a:extLst>
              </p:cNvPr>
              <p:cNvGrpSpPr>
                <a:grpSpLocks/>
              </p:cNvGrpSpPr>
              <p:nvPr/>
            </p:nvGrpSpPr>
            <p:grpSpPr bwMode="auto">
              <a:xfrm>
                <a:off x="2916" y="403"/>
                <a:ext cx="972" cy="403"/>
                <a:chOff x="2916" y="403"/>
                <a:chExt cx="972" cy="403"/>
              </a:xfrm>
            </p:grpSpPr>
            <p:sp>
              <p:nvSpPr>
                <p:cNvPr id="11305" name="Rectangle 29">
                  <a:extLst>
                    <a:ext uri="{FF2B5EF4-FFF2-40B4-BE49-F238E27FC236}">
                      <a16:creationId xmlns:a16="http://schemas.microsoft.com/office/drawing/2014/main" id="{51EC2BEB-5F8C-4C29-8D16-25B5E51FA504}"/>
                    </a:ext>
                  </a:extLst>
                </p:cNvPr>
                <p:cNvSpPr>
                  <a:spLocks noChangeArrowheads="1"/>
                </p:cNvSpPr>
                <p:nvPr/>
              </p:nvSpPr>
              <p:spPr bwMode="auto">
                <a:xfrm>
                  <a:off x="2959"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-30</a:t>
                  </a:r>
                  <a:endParaRPr lang="en-US" altLang="en-US" sz="1600">
                    <a:latin typeface="Times New Roman" panose="02020603050405020304" pitchFamily="18" charset="0"/>
                  </a:endParaRPr>
                </a:p>
              </p:txBody>
            </p:sp>
            <p:sp>
              <p:nvSpPr>
                <p:cNvPr id="11306" name="Rectangle 30">
                  <a:extLst>
                    <a:ext uri="{FF2B5EF4-FFF2-40B4-BE49-F238E27FC236}">
                      <a16:creationId xmlns:a16="http://schemas.microsoft.com/office/drawing/2014/main" id="{4D186219-A9EB-457D-B4D3-A81911D50BDD}"/>
                    </a:ext>
                  </a:extLst>
                </p:cNvPr>
                <p:cNvSpPr>
                  <a:spLocks noChangeArrowheads="1"/>
                </p:cNvSpPr>
                <p:nvPr/>
              </p:nvSpPr>
              <p:spPr bwMode="auto">
                <a:xfrm>
                  <a:off x="2916"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1" name="Group 31">
                <a:extLst>
                  <a:ext uri="{FF2B5EF4-FFF2-40B4-BE49-F238E27FC236}">
                    <a16:creationId xmlns:a16="http://schemas.microsoft.com/office/drawing/2014/main" id="{6792D6AA-8AE9-4248-B8C7-D0528434352F}"/>
                  </a:ext>
                </a:extLst>
              </p:cNvPr>
              <p:cNvGrpSpPr>
                <a:grpSpLocks/>
              </p:cNvGrpSpPr>
              <p:nvPr/>
            </p:nvGrpSpPr>
            <p:grpSpPr bwMode="auto">
              <a:xfrm>
                <a:off x="0" y="806"/>
                <a:ext cx="972" cy="403"/>
                <a:chOff x="0" y="806"/>
                <a:chExt cx="972" cy="403"/>
              </a:xfrm>
            </p:grpSpPr>
            <p:sp>
              <p:nvSpPr>
                <p:cNvPr id="11303" name="Rectangle 32">
                  <a:extLst>
                    <a:ext uri="{FF2B5EF4-FFF2-40B4-BE49-F238E27FC236}">
                      <a16:creationId xmlns:a16="http://schemas.microsoft.com/office/drawing/2014/main" id="{C2B841D8-0467-41B6-932E-6B941DB34CBD}"/>
                    </a:ext>
                  </a:extLst>
                </p:cNvPr>
                <p:cNvSpPr>
                  <a:spLocks noChangeArrowheads="1"/>
                </p:cNvSpPr>
                <p:nvPr/>
              </p:nvSpPr>
              <p:spPr bwMode="auto">
                <a:xfrm>
                  <a:off x="43"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אלטרנטיבה ב'</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1304" name="Rectangle 33">
                  <a:extLst>
                    <a:ext uri="{FF2B5EF4-FFF2-40B4-BE49-F238E27FC236}">
                      <a16:creationId xmlns:a16="http://schemas.microsoft.com/office/drawing/2014/main" id="{41174630-BCEB-4F61-A416-8EE9096E71D2}"/>
                    </a:ext>
                  </a:extLst>
                </p:cNvPr>
                <p:cNvSpPr>
                  <a:spLocks noChangeArrowheads="1"/>
                </p:cNvSpPr>
                <p:nvPr/>
              </p:nvSpPr>
              <p:spPr bwMode="auto">
                <a:xfrm>
                  <a:off x="0"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2" name="Group 34">
                <a:extLst>
                  <a:ext uri="{FF2B5EF4-FFF2-40B4-BE49-F238E27FC236}">
                    <a16:creationId xmlns:a16="http://schemas.microsoft.com/office/drawing/2014/main" id="{5BC9DA38-42EE-46DD-BEE3-9FF68A31B7FA}"/>
                  </a:ext>
                </a:extLst>
              </p:cNvPr>
              <p:cNvGrpSpPr>
                <a:grpSpLocks/>
              </p:cNvGrpSpPr>
              <p:nvPr/>
            </p:nvGrpSpPr>
            <p:grpSpPr bwMode="auto">
              <a:xfrm>
                <a:off x="972" y="806"/>
                <a:ext cx="972" cy="403"/>
                <a:chOff x="972" y="806"/>
                <a:chExt cx="972" cy="403"/>
              </a:xfrm>
            </p:grpSpPr>
            <p:sp>
              <p:nvSpPr>
                <p:cNvPr id="11301" name="Rectangle 35">
                  <a:extLst>
                    <a:ext uri="{FF2B5EF4-FFF2-40B4-BE49-F238E27FC236}">
                      <a16:creationId xmlns:a16="http://schemas.microsoft.com/office/drawing/2014/main" id="{84DAD29A-55EC-4FEF-B04E-B738A18BF7E4}"/>
                    </a:ext>
                  </a:extLst>
                </p:cNvPr>
                <p:cNvSpPr>
                  <a:spLocks noChangeArrowheads="1"/>
                </p:cNvSpPr>
                <p:nvPr/>
              </p:nvSpPr>
              <p:spPr bwMode="auto">
                <a:xfrm>
                  <a:off x="1015"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90</a:t>
                  </a:r>
                  <a:endParaRPr lang="en-US" altLang="en-US" sz="1600">
                    <a:latin typeface="Times New Roman" panose="02020603050405020304" pitchFamily="18" charset="0"/>
                  </a:endParaRPr>
                </a:p>
              </p:txBody>
            </p:sp>
            <p:sp>
              <p:nvSpPr>
                <p:cNvPr id="11302" name="Rectangle 36">
                  <a:extLst>
                    <a:ext uri="{FF2B5EF4-FFF2-40B4-BE49-F238E27FC236}">
                      <a16:creationId xmlns:a16="http://schemas.microsoft.com/office/drawing/2014/main" id="{E0ADA350-44FC-4701-A6DB-10E36FB7E78F}"/>
                    </a:ext>
                  </a:extLst>
                </p:cNvPr>
                <p:cNvSpPr>
                  <a:spLocks noChangeArrowheads="1"/>
                </p:cNvSpPr>
                <p:nvPr/>
              </p:nvSpPr>
              <p:spPr bwMode="auto">
                <a:xfrm>
                  <a:off x="972"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3" name="Group 37">
                <a:extLst>
                  <a:ext uri="{FF2B5EF4-FFF2-40B4-BE49-F238E27FC236}">
                    <a16:creationId xmlns:a16="http://schemas.microsoft.com/office/drawing/2014/main" id="{08C64613-91F1-40E3-8FAD-429241759D60}"/>
                  </a:ext>
                </a:extLst>
              </p:cNvPr>
              <p:cNvGrpSpPr>
                <a:grpSpLocks/>
              </p:cNvGrpSpPr>
              <p:nvPr/>
            </p:nvGrpSpPr>
            <p:grpSpPr bwMode="auto">
              <a:xfrm>
                <a:off x="1944" y="806"/>
                <a:ext cx="972" cy="403"/>
                <a:chOff x="1944" y="806"/>
                <a:chExt cx="972" cy="403"/>
              </a:xfrm>
            </p:grpSpPr>
            <p:sp>
              <p:nvSpPr>
                <p:cNvPr id="11299" name="Rectangle 38">
                  <a:extLst>
                    <a:ext uri="{FF2B5EF4-FFF2-40B4-BE49-F238E27FC236}">
                      <a16:creationId xmlns:a16="http://schemas.microsoft.com/office/drawing/2014/main" id="{58D225FD-A4CE-4ED8-BDCF-F775FC2E04DF}"/>
                    </a:ext>
                  </a:extLst>
                </p:cNvPr>
                <p:cNvSpPr>
                  <a:spLocks noChangeArrowheads="1"/>
                </p:cNvSpPr>
                <p:nvPr/>
              </p:nvSpPr>
              <p:spPr bwMode="auto">
                <a:xfrm>
                  <a:off x="1987"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150</a:t>
                  </a:r>
                  <a:endParaRPr lang="en-US" altLang="en-US" sz="1600">
                    <a:latin typeface="Times New Roman" panose="02020603050405020304" pitchFamily="18" charset="0"/>
                  </a:endParaRPr>
                </a:p>
              </p:txBody>
            </p:sp>
            <p:sp>
              <p:nvSpPr>
                <p:cNvPr id="11300" name="Rectangle 39">
                  <a:extLst>
                    <a:ext uri="{FF2B5EF4-FFF2-40B4-BE49-F238E27FC236}">
                      <a16:creationId xmlns:a16="http://schemas.microsoft.com/office/drawing/2014/main" id="{AE5ABA12-C4CC-4B30-81DF-197FC86CCD59}"/>
                    </a:ext>
                  </a:extLst>
                </p:cNvPr>
                <p:cNvSpPr>
                  <a:spLocks noChangeArrowheads="1"/>
                </p:cNvSpPr>
                <p:nvPr/>
              </p:nvSpPr>
              <p:spPr bwMode="auto">
                <a:xfrm>
                  <a:off x="1944"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4" name="Group 40">
                <a:extLst>
                  <a:ext uri="{FF2B5EF4-FFF2-40B4-BE49-F238E27FC236}">
                    <a16:creationId xmlns:a16="http://schemas.microsoft.com/office/drawing/2014/main" id="{1938089A-1D46-46B9-B017-D3153561D7F2}"/>
                  </a:ext>
                </a:extLst>
              </p:cNvPr>
              <p:cNvGrpSpPr>
                <a:grpSpLocks/>
              </p:cNvGrpSpPr>
              <p:nvPr/>
            </p:nvGrpSpPr>
            <p:grpSpPr bwMode="auto">
              <a:xfrm>
                <a:off x="2916" y="806"/>
                <a:ext cx="972" cy="403"/>
                <a:chOff x="2916" y="806"/>
                <a:chExt cx="972" cy="403"/>
              </a:xfrm>
            </p:grpSpPr>
            <p:sp>
              <p:nvSpPr>
                <p:cNvPr id="11297" name="Rectangle 41">
                  <a:extLst>
                    <a:ext uri="{FF2B5EF4-FFF2-40B4-BE49-F238E27FC236}">
                      <a16:creationId xmlns:a16="http://schemas.microsoft.com/office/drawing/2014/main" id="{5374FD8A-4470-4C74-A507-A5F3C55395CF}"/>
                    </a:ext>
                  </a:extLst>
                </p:cNvPr>
                <p:cNvSpPr>
                  <a:spLocks noChangeArrowheads="1"/>
                </p:cNvSpPr>
                <p:nvPr/>
              </p:nvSpPr>
              <p:spPr bwMode="auto">
                <a:xfrm>
                  <a:off x="2959"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200</a:t>
                  </a:r>
                  <a:endParaRPr lang="en-US" altLang="en-US" sz="1600">
                    <a:latin typeface="Times New Roman" panose="02020603050405020304" pitchFamily="18" charset="0"/>
                  </a:endParaRPr>
                </a:p>
              </p:txBody>
            </p:sp>
            <p:sp>
              <p:nvSpPr>
                <p:cNvPr id="11298" name="Rectangle 42">
                  <a:extLst>
                    <a:ext uri="{FF2B5EF4-FFF2-40B4-BE49-F238E27FC236}">
                      <a16:creationId xmlns:a16="http://schemas.microsoft.com/office/drawing/2014/main" id="{C21E6689-1288-446F-BA58-E447345791A6}"/>
                    </a:ext>
                  </a:extLst>
                </p:cNvPr>
                <p:cNvSpPr>
                  <a:spLocks noChangeArrowheads="1"/>
                </p:cNvSpPr>
                <p:nvPr/>
              </p:nvSpPr>
              <p:spPr bwMode="auto">
                <a:xfrm>
                  <a:off x="2916"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5" name="Group 43">
                <a:extLst>
                  <a:ext uri="{FF2B5EF4-FFF2-40B4-BE49-F238E27FC236}">
                    <a16:creationId xmlns:a16="http://schemas.microsoft.com/office/drawing/2014/main" id="{2EDB85DF-583F-41E0-B943-5928B7EAAE6A}"/>
                  </a:ext>
                </a:extLst>
              </p:cNvPr>
              <p:cNvGrpSpPr>
                <a:grpSpLocks/>
              </p:cNvGrpSpPr>
              <p:nvPr/>
            </p:nvGrpSpPr>
            <p:grpSpPr bwMode="auto">
              <a:xfrm>
                <a:off x="0" y="1209"/>
                <a:ext cx="972" cy="403"/>
                <a:chOff x="0" y="1209"/>
                <a:chExt cx="972" cy="403"/>
              </a:xfrm>
            </p:grpSpPr>
            <p:sp>
              <p:nvSpPr>
                <p:cNvPr id="11295" name="Rectangle 44">
                  <a:extLst>
                    <a:ext uri="{FF2B5EF4-FFF2-40B4-BE49-F238E27FC236}">
                      <a16:creationId xmlns:a16="http://schemas.microsoft.com/office/drawing/2014/main" id="{E9FBA0DB-21D1-4C78-9D3B-0CDB1E16F077}"/>
                    </a:ext>
                  </a:extLst>
                </p:cNvPr>
                <p:cNvSpPr>
                  <a:spLocks noChangeArrowheads="1"/>
                </p:cNvSpPr>
                <p:nvPr/>
              </p:nvSpPr>
              <p:spPr bwMode="auto">
                <a:xfrm>
                  <a:off x="43"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אלטרנטיבה ג'</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1296" name="Rectangle 45">
                  <a:extLst>
                    <a:ext uri="{FF2B5EF4-FFF2-40B4-BE49-F238E27FC236}">
                      <a16:creationId xmlns:a16="http://schemas.microsoft.com/office/drawing/2014/main" id="{38B94A29-5975-4747-80FD-71D2A1331D45}"/>
                    </a:ext>
                  </a:extLst>
                </p:cNvPr>
                <p:cNvSpPr>
                  <a:spLocks noChangeArrowheads="1"/>
                </p:cNvSpPr>
                <p:nvPr/>
              </p:nvSpPr>
              <p:spPr bwMode="auto">
                <a:xfrm>
                  <a:off x="0"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6" name="Group 46">
                <a:extLst>
                  <a:ext uri="{FF2B5EF4-FFF2-40B4-BE49-F238E27FC236}">
                    <a16:creationId xmlns:a16="http://schemas.microsoft.com/office/drawing/2014/main" id="{7CD1E561-4A65-4295-B4CD-1907BDB588A0}"/>
                  </a:ext>
                </a:extLst>
              </p:cNvPr>
              <p:cNvGrpSpPr>
                <a:grpSpLocks/>
              </p:cNvGrpSpPr>
              <p:nvPr/>
            </p:nvGrpSpPr>
            <p:grpSpPr bwMode="auto">
              <a:xfrm>
                <a:off x="972" y="1209"/>
                <a:ext cx="972" cy="403"/>
                <a:chOff x="972" y="1209"/>
                <a:chExt cx="972" cy="403"/>
              </a:xfrm>
            </p:grpSpPr>
            <p:sp>
              <p:nvSpPr>
                <p:cNvPr id="11293" name="Rectangle 47">
                  <a:extLst>
                    <a:ext uri="{FF2B5EF4-FFF2-40B4-BE49-F238E27FC236}">
                      <a16:creationId xmlns:a16="http://schemas.microsoft.com/office/drawing/2014/main" id="{66D65178-D493-4D93-8476-DEB3AAD3CF63}"/>
                    </a:ext>
                  </a:extLst>
                </p:cNvPr>
                <p:cNvSpPr>
                  <a:spLocks noChangeArrowheads="1"/>
                </p:cNvSpPr>
                <p:nvPr/>
              </p:nvSpPr>
              <p:spPr bwMode="auto">
                <a:xfrm>
                  <a:off x="1015"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80</a:t>
                  </a:r>
                  <a:endParaRPr lang="en-US" altLang="en-US" sz="1600">
                    <a:latin typeface="Times New Roman" panose="02020603050405020304" pitchFamily="18" charset="0"/>
                  </a:endParaRPr>
                </a:p>
              </p:txBody>
            </p:sp>
            <p:sp>
              <p:nvSpPr>
                <p:cNvPr id="11294" name="Rectangle 48">
                  <a:extLst>
                    <a:ext uri="{FF2B5EF4-FFF2-40B4-BE49-F238E27FC236}">
                      <a16:creationId xmlns:a16="http://schemas.microsoft.com/office/drawing/2014/main" id="{99F4BEAB-A6BF-499B-A373-A373C5412F2B}"/>
                    </a:ext>
                  </a:extLst>
                </p:cNvPr>
                <p:cNvSpPr>
                  <a:spLocks noChangeArrowheads="1"/>
                </p:cNvSpPr>
                <p:nvPr/>
              </p:nvSpPr>
              <p:spPr bwMode="auto">
                <a:xfrm>
                  <a:off x="972"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7" name="Group 49">
                <a:extLst>
                  <a:ext uri="{FF2B5EF4-FFF2-40B4-BE49-F238E27FC236}">
                    <a16:creationId xmlns:a16="http://schemas.microsoft.com/office/drawing/2014/main" id="{B0F35628-D800-43AF-BFCF-23106241099C}"/>
                  </a:ext>
                </a:extLst>
              </p:cNvPr>
              <p:cNvGrpSpPr>
                <a:grpSpLocks/>
              </p:cNvGrpSpPr>
              <p:nvPr/>
            </p:nvGrpSpPr>
            <p:grpSpPr bwMode="auto">
              <a:xfrm>
                <a:off x="1944" y="1209"/>
                <a:ext cx="972" cy="403"/>
                <a:chOff x="1944" y="1209"/>
                <a:chExt cx="972" cy="403"/>
              </a:xfrm>
            </p:grpSpPr>
            <p:sp>
              <p:nvSpPr>
                <p:cNvPr id="11291" name="Rectangle 50">
                  <a:extLst>
                    <a:ext uri="{FF2B5EF4-FFF2-40B4-BE49-F238E27FC236}">
                      <a16:creationId xmlns:a16="http://schemas.microsoft.com/office/drawing/2014/main" id="{6B3D8E82-C32E-46C9-8E3B-275C14791DCE}"/>
                    </a:ext>
                  </a:extLst>
                </p:cNvPr>
                <p:cNvSpPr>
                  <a:spLocks noChangeArrowheads="1"/>
                </p:cNvSpPr>
                <p:nvPr/>
              </p:nvSpPr>
              <p:spPr bwMode="auto">
                <a:xfrm>
                  <a:off x="1987"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100</a:t>
                  </a:r>
                  <a:endParaRPr lang="en-US" altLang="en-US" sz="1600">
                    <a:latin typeface="Times New Roman" panose="02020603050405020304" pitchFamily="18" charset="0"/>
                  </a:endParaRPr>
                </a:p>
              </p:txBody>
            </p:sp>
            <p:sp>
              <p:nvSpPr>
                <p:cNvPr id="11292" name="Rectangle 51">
                  <a:extLst>
                    <a:ext uri="{FF2B5EF4-FFF2-40B4-BE49-F238E27FC236}">
                      <a16:creationId xmlns:a16="http://schemas.microsoft.com/office/drawing/2014/main" id="{8EC47C76-87DB-46F8-A788-6B030F34F6C0}"/>
                    </a:ext>
                  </a:extLst>
                </p:cNvPr>
                <p:cNvSpPr>
                  <a:spLocks noChangeArrowheads="1"/>
                </p:cNvSpPr>
                <p:nvPr/>
              </p:nvSpPr>
              <p:spPr bwMode="auto">
                <a:xfrm>
                  <a:off x="1944"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1288" name="Group 52">
                <a:extLst>
                  <a:ext uri="{FF2B5EF4-FFF2-40B4-BE49-F238E27FC236}">
                    <a16:creationId xmlns:a16="http://schemas.microsoft.com/office/drawing/2014/main" id="{FE6BFF88-14E9-4D2D-81F7-61CB4F6EA979}"/>
                  </a:ext>
                </a:extLst>
              </p:cNvPr>
              <p:cNvGrpSpPr>
                <a:grpSpLocks/>
              </p:cNvGrpSpPr>
              <p:nvPr/>
            </p:nvGrpSpPr>
            <p:grpSpPr bwMode="auto">
              <a:xfrm>
                <a:off x="2916" y="1209"/>
                <a:ext cx="972" cy="403"/>
                <a:chOff x="2916" y="1209"/>
                <a:chExt cx="972" cy="403"/>
              </a:xfrm>
            </p:grpSpPr>
            <p:sp>
              <p:nvSpPr>
                <p:cNvPr id="11289" name="Rectangle 53">
                  <a:extLst>
                    <a:ext uri="{FF2B5EF4-FFF2-40B4-BE49-F238E27FC236}">
                      <a16:creationId xmlns:a16="http://schemas.microsoft.com/office/drawing/2014/main" id="{14790182-6BEF-4DD6-8EC1-E6E26E2368DC}"/>
                    </a:ext>
                  </a:extLst>
                </p:cNvPr>
                <p:cNvSpPr>
                  <a:spLocks noChangeArrowheads="1"/>
                </p:cNvSpPr>
                <p:nvPr/>
              </p:nvSpPr>
              <p:spPr bwMode="auto">
                <a:xfrm>
                  <a:off x="2959"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120</a:t>
                  </a:r>
                  <a:endParaRPr lang="en-US" altLang="en-US" sz="1600">
                    <a:latin typeface="Times New Roman" panose="02020603050405020304" pitchFamily="18" charset="0"/>
                  </a:endParaRPr>
                </a:p>
              </p:txBody>
            </p:sp>
            <p:sp>
              <p:nvSpPr>
                <p:cNvPr id="11290" name="Rectangle 54">
                  <a:extLst>
                    <a:ext uri="{FF2B5EF4-FFF2-40B4-BE49-F238E27FC236}">
                      <a16:creationId xmlns:a16="http://schemas.microsoft.com/office/drawing/2014/main" id="{9041B154-39D7-4073-9E49-3D2F9675C302}"/>
                    </a:ext>
                  </a:extLst>
                </p:cNvPr>
                <p:cNvSpPr>
                  <a:spLocks noChangeArrowheads="1"/>
                </p:cNvSpPr>
                <p:nvPr/>
              </p:nvSpPr>
              <p:spPr bwMode="auto">
                <a:xfrm>
                  <a:off x="2916"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sp>
          <p:nvSpPr>
            <p:cNvPr id="11272" name="Rectangle 55">
              <a:extLst>
                <a:ext uri="{FF2B5EF4-FFF2-40B4-BE49-F238E27FC236}">
                  <a16:creationId xmlns:a16="http://schemas.microsoft.com/office/drawing/2014/main" id="{2508529A-C30C-4B5B-AC04-136418AC116C}"/>
                </a:ext>
              </a:extLst>
            </p:cNvPr>
            <p:cNvSpPr>
              <a:spLocks noChangeArrowheads="1"/>
            </p:cNvSpPr>
            <p:nvPr/>
          </p:nvSpPr>
          <p:spPr bwMode="auto">
            <a:xfrm>
              <a:off x="-2" y="-2"/>
              <a:ext cx="3892" cy="1616"/>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sp>
        <p:nvSpPr>
          <p:cNvPr id="58424" name="Text Box 56">
            <a:extLst>
              <a:ext uri="{FF2B5EF4-FFF2-40B4-BE49-F238E27FC236}">
                <a16:creationId xmlns:a16="http://schemas.microsoft.com/office/drawing/2014/main" id="{7B840FC0-BE14-4573-AC30-57906EEA1CBE}"/>
              </a:ext>
            </a:extLst>
          </p:cNvPr>
          <p:cNvSpPr txBox="1">
            <a:spLocks noChangeArrowheads="1"/>
          </p:cNvSpPr>
          <p:nvPr/>
        </p:nvSpPr>
        <p:spPr bwMode="auto">
          <a:xfrm>
            <a:off x="2362200" y="5638801"/>
            <a:ext cx="6705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900" indent="-342900" algn="r" rtl="1">
              <a:spcBef>
                <a:spcPct val="50000"/>
              </a:spcBef>
              <a:buFont typeface="Courier New" panose="02070309020205020404" pitchFamily="49" charset="0"/>
              <a:buChar char="o"/>
            </a:pPr>
            <a:r>
              <a:rPr lang="he-IL" altLang="en-US" sz="2000" b="1" dirty="0">
                <a:latin typeface="Times New Roman" panose="02020603050405020304" pitchFamily="18" charset="0"/>
              </a:rPr>
              <a:t>אלטרנטיבה ב' היא הדומיננטית היות והיא מובילה לתוצאה הרצויה ללא קשר למצב העולם.</a:t>
            </a:r>
            <a:endParaRPr lang="en-US" altLang="en-US" sz="20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424"/>
                                        </p:tgtEl>
                                        <p:attrNameLst>
                                          <p:attrName>style.visibility</p:attrName>
                                        </p:attrNameLst>
                                      </p:cBhvr>
                                      <p:to>
                                        <p:strVal val="visible"/>
                                      </p:to>
                                    </p:set>
                                    <p:anim calcmode="lin" valueType="num">
                                      <p:cBhvr additive="base">
                                        <p:cTn id="7" dur="500" fill="hold"/>
                                        <p:tgtEl>
                                          <p:spTgt spid="58424"/>
                                        </p:tgtEl>
                                        <p:attrNameLst>
                                          <p:attrName>ppt_x</p:attrName>
                                        </p:attrNameLst>
                                      </p:cBhvr>
                                      <p:tavLst>
                                        <p:tav tm="0">
                                          <p:val>
                                            <p:strVal val="0-#ppt_w/2"/>
                                          </p:val>
                                        </p:tav>
                                        <p:tav tm="100000">
                                          <p:val>
                                            <p:strVal val="#ppt_x"/>
                                          </p:val>
                                        </p:tav>
                                      </p:tavLst>
                                    </p:anim>
                                    <p:anim calcmode="lin" valueType="num">
                                      <p:cBhvr additive="base">
                                        <p:cTn id="8" dur="500" fill="hold"/>
                                        <p:tgtEl>
                                          <p:spTgt spid="584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2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65612C8-6F78-4EDD-BC55-34101BB9998E}"/>
              </a:ext>
            </a:extLst>
          </p:cNvPr>
          <p:cNvSpPr>
            <a:spLocks noGrp="1" noChangeArrowheads="1"/>
          </p:cNvSpPr>
          <p:nvPr>
            <p:ph type="title"/>
          </p:nvPr>
        </p:nvSpPr>
        <p:spPr>
          <a:xfrm>
            <a:off x="2135188" y="0"/>
            <a:ext cx="7772400" cy="1143000"/>
          </a:xfrm>
        </p:spPr>
        <p:txBody>
          <a:bodyPr/>
          <a:lstStyle/>
          <a:p>
            <a:pPr algn="ctr">
              <a:defRPr/>
            </a:pPr>
            <a:r>
              <a:rPr lang="he-IL" altLang="en-US" sz="3200" dirty="0"/>
              <a:t>חוקי החלטה</a:t>
            </a:r>
            <a:endParaRPr lang="en-US" altLang="en-US" sz="3200" dirty="0"/>
          </a:p>
        </p:txBody>
      </p:sp>
      <p:sp>
        <p:nvSpPr>
          <p:cNvPr id="13315" name="Text Box 3">
            <a:extLst>
              <a:ext uri="{FF2B5EF4-FFF2-40B4-BE49-F238E27FC236}">
                <a16:creationId xmlns:a16="http://schemas.microsoft.com/office/drawing/2014/main" id="{2B894C2A-141F-49C7-974F-B91D4F21CA33}"/>
              </a:ext>
            </a:extLst>
          </p:cNvPr>
          <p:cNvSpPr txBox="1">
            <a:spLocks noChangeArrowheads="1"/>
          </p:cNvSpPr>
          <p:nvPr/>
        </p:nvSpPr>
        <p:spPr bwMode="auto">
          <a:xfrm>
            <a:off x="1919288" y="1263650"/>
            <a:ext cx="4959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spcBef>
                <a:spcPct val="50000"/>
              </a:spcBef>
            </a:pPr>
            <a:r>
              <a:rPr lang="en-US" altLang="en-US" sz="2400" b="1">
                <a:latin typeface="Times New Roman" panose="02020603050405020304" pitchFamily="18" charset="0"/>
              </a:rPr>
              <a:t>Maximin</a:t>
            </a:r>
          </a:p>
        </p:txBody>
      </p:sp>
      <p:grpSp>
        <p:nvGrpSpPr>
          <p:cNvPr id="13316" name="Group 4">
            <a:extLst>
              <a:ext uri="{FF2B5EF4-FFF2-40B4-BE49-F238E27FC236}">
                <a16:creationId xmlns:a16="http://schemas.microsoft.com/office/drawing/2014/main" id="{9EA1B697-14D6-48CE-AF7E-3DD27EC87CE8}"/>
              </a:ext>
            </a:extLst>
          </p:cNvPr>
          <p:cNvGrpSpPr>
            <a:grpSpLocks/>
          </p:cNvGrpSpPr>
          <p:nvPr/>
        </p:nvGrpSpPr>
        <p:grpSpPr bwMode="auto">
          <a:xfrm>
            <a:off x="3200400" y="3276600"/>
            <a:ext cx="5715000" cy="1981200"/>
            <a:chOff x="-2" y="-2"/>
            <a:chExt cx="3892" cy="1616"/>
          </a:xfrm>
        </p:grpSpPr>
        <p:grpSp>
          <p:nvGrpSpPr>
            <p:cNvPr id="13319" name="Group 5">
              <a:extLst>
                <a:ext uri="{FF2B5EF4-FFF2-40B4-BE49-F238E27FC236}">
                  <a16:creationId xmlns:a16="http://schemas.microsoft.com/office/drawing/2014/main" id="{432ED06C-725F-4E6D-84E0-E2DE4D805FEE}"/>
                </a:ext>
              </a:extLst>
            </p:cNvPr>
            <p:cNvGrpSpPr>
              <a:grpSpLocks/>
            </p:cNvGrpSpPr>
            <p:nvPr/>
          </p:nvGrpSpPr>
          <p:grpSpPr bwMode="auto">
            <a:xfrm>
              <a:off x="0" y="0"/>
              <a:ext cx="3888" cy="1612"/>
              <a:chOff x="0" y="0"/>
              <a:chExt cx="3888" cy="1612"/>
            </a:xfrm>
          </p:grpSpPr>
          <p:grpSp>
            <p:nvGrpSpPr>
              <p:cNvPr id="13321" name="Group 6">
                <a:extLst>
                  <a:ext uri="{FF2B5EF4-FFF2-40B4-BE49-F238E27FC236}">
                    <a16:creationId xmlns:a16="http://schemas.microsoft.com/office/drawing/2014/main" id="{DC90FBEA-ED80-4AA9-9450-2C90FF98FADB}"/>
                  </a:ext>
                </a:extLst>
              </p:cNvPr>
              <p:cNvGrpSpPr>
                <a:grpSpLocks/>
              </p:cNvGrpSpPr>
              <p:nvPr/>
            </p:nvGrpSpPr>
            <p:grpSpPr bwMode="auto">
              <a:xfrm>
                <a:off x="0" y="0"/>
                <a:ext cx="972" cy="403"/>
                <a:chOff x="0" y="0"/>
                <a:chExt cx="972" cy="403"/>
              </a:xfrm>
            </p:grpSpPr>
            <p:sp>
              <p:nvSpPr>
                <p:cNvPr id="13367" name="Rectangle 7">
                  <a:extLst>
                    <a:ext uri="{FF2B5EF4-FFF2-40B4-BE49-F238E27FC236}">
                      <a16:creationId xmlns:a16="http://schemas.microsoft.com/office/drawing/2014/main" id="{0EEEFE3D-AD27-47FA-9A3E-7BF4AF1F813D}"/>
                    </a:ext>
                  </a:extLst>
                </p:cNvPr>
                <p:cNvSpPr>
                  <a:spLocks noChangeArrowheads="1"/>
                </p:cNvSpPr>
                <p:nvPr/>
              </p:nvSpPr>
              <p:spPr bwMode="auto">
                <a:xfrm>
                  <a:off x="43"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 </a:t>
                  </a:r>
                </a:p>
                <a:p>
                  <a:pPr algn="ctr"/>
                  <a:endParaRPr lang="en-US" altLang="en-US" sz="1600">
                    <a:latin typeface="Times New Roman" panose="02020603050405020304" pitchFamily="18" charset="0"/>
                  </a:endParaRPr>
                </a:p>
              </p:txBody>
            </p:sp>
            <p:sp>
              <p:nvSpPr>
                <p:cNvPr id="13368" name="Rectangle 8">
                  <a:extLst>
                    <a:ext uri="{FF2B5EF4-FFF2-40B4-BE49-F238E27FC236}">
                      <a16:creationId xmlns:a16="http://schemas.microsoft.com/office/drawing/2014/main" id="{7FEDC981-DCBD-4DF7-88CF-4FA9D6ABD6D7}"/>
                    </a:ext>
                  </a:extLst>
                </p:cNvPr>
                <p:cNvSpPr>
                  <a:spLocks noChangeArrowheads="1"/>
                </p:cNvSpPr>
                <p:nvPr/>
              </p:nvSpPr>
              <p:spPr bwMode="auto">
                <a:xfrm>
                  <a:off x="0"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2" name="Group 9">
                <a:extLst>
                  <a:ext uri="{FF2B5EF4-FFF2-40B4-BE49-F238E27FC236}">
                    <a16:creationId xmlns:a16="http://schemas.microsoft.com/office/drawing/2014/main" id="{42316E53-C11A-4677-B102-891EB8199B78}"/>
                  </a:ext>
                </a:extLst>
              </p:cNvPr>
              <p:cNvGrpSpPr>
                <a:grpSpLocks/>
              </p:cNvGrpSpPr>
              <p:nvPr/>
            </p:nvGrpSpPr>
            <p:grpSpPr bwMode="auto">
              <a:xfrm>
                <a:off x="972" y="0"/>
                <a:ext cx="972" cy="403"/>
                <a:chOff x="972" y="0"/>
                <a:chExt cx="972" cy="403"/>
              </a:xfrm>
            </p:grpSpPr>
            <p:sp>
              <p:nvSpPr>
                <p:cNvPr id="13365" name="Rectangle 10">
                  <a:extLst>
                    <a:ext uri="{FF2B5EF4-FFF2-40B4-BE49-F238E27FC236}">
                      <a16:creationId xmlns:a16="http://schemas.microsoft.com/office/drawing/2014/main" id="{7FF09583-FDB8-4FF1-AEBD-2F99B36C24DF}"/>
                    </a:ext>
                  </a:extLst>
                </p:cNvPr>
                <p:cNvSpPr>
                  <a:spLocks noChangeArrowheads="1"/>
                </p:cNvSpPr>
                <p:nvPr/>
              </p:nvSpPr>
              <p:spPr bwMode="auto">
                <a:xfrm>
                  <a:off x="1015"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מצב 1</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3366" name="Rectangle 11">
                  <a:extLst>
                    <a:ext uri="{FF2B5EF4-FFF2-40B4-BE49-F238E27FC236}">
                      <a16:creationId xmlns:a16="http://schemas.microsoft.com/office/drawing/2014/main" id="{BF00CBA8-D914-4047-AE30-4BDDF451E234}"/>
                    </a:ext>
                  </a:extLst>
                </p:cNvPr>
                <p:cNvSpPr>
                  <a:spLocks noChangeArrowheads="1"/>
                </p:cNvSpPr>
                <p:nvPr/>
              </p:nvSpPr>
              <p:spPr bwMode="auto">
                <a:xfrm>
                  <a:off x="972"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3" name="Group 12">
                <a:extLst>
                  <a:ext uri="{FF2B5EF4-FFF2-40B4-BE49-F238E27FC236}">
                    <a16:creationId xmlns:a16="http://schemas.microsoft.com/office/drawing/2014/main" id="{4D43B886-015B-44DD-AB68-43EA3F21F8D0}"/>
                  </a:ext>
                </a:extLst>
              </p:cNvPr>
              <p:cNvGrpSpPr>
                <a:grpSpLocks/>
              </p:cNvGrpSpPr>
              <p:nvPr/>
            </p:nvGrpSpPr>
            <p:grpSpPr bwMode="auto">
              <a:xfrm>
                <a:off x="1944" y="0"/>
                <a:ext cx="972" cy="403"/>
                <a:chOff x="1944" y="0"/>
                <a:chExt cx="972" cy="403"/>
              </a:xfrm>
            </p:grpSpPr>
            <p:sp>
              <p:nvSpPr>
                <p:cNvPr id="13363" name="Rectangle 13">
                  <a:extLst>
                    <a:ext uri="{FF2B5EF4-FFF2-40B4-BE49-F238E27FC236}">
                      <a16:creationId xmlns:a16="http://schemas.microsoft.com/office/drawing/2014/main" id="{B176C905-D080-4DE3-8A99-BF86D7C439B5}"/>
                    </a:ext>
                  </a:extLst>
                </p:cNvPr>
                <p:cNvSpPr>
                  <a:spLocks noChangeArrowheads="1"/>
                </p:cNvSpPr>
                <p:nvPr/>
              </p:nvSpPr>
              <p:spPr bwMode="auto">
                <a:xfrm>
                  <a:off x="1987"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מצב 2</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3364" name="Rectangle 14">
                  <a:extLst>
                    <a:ext uri="{FF2B5EF4-FFF2-40B4-BE49-F238E27FC236}">
                      <a16:creationId xmlns:a16="http://schemas.microsoft.com/office/drawing/2014/main" id="{A5037B22-11DF-4EDF-901E-7C718DD76473}"/>
                    </a:ext>
                  </a:extLst>
                </p:cNvPr>
                <p:cNvSpPr>
                  <a:spLocks noChangeArrowheads="1"/>
                </p:cNvSpPr>
                <p:nvPr/>
              </p:nvSpPr>
              <p:spPr bwMode="auto">
                <a:xfrm>
                  <a:off x="1944"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4" name="Group 15">
                <a:extLst>
                  <a:ext uri="{FF2B5EF4-FFF2-40B4-BE49-F238E27FC236}">
                    <a16:creationId xmlns:a16="http://schemas.microsoft.com/office/drawing/2014/main" id="{B75A707A-A909-4535-866F-8FAA3E3D68C4}"/>
                  </a:ext>
                </a:extLst>
              </p:cNvPr>
              <p:cNvGrpSpPr>
                <a:grpSpLocks/>
              </p:cNvGrpSpPr>
              <p:nvPr/>
            </p:nvGrpSpPr>
            <p:grpSpPr bwMode="auto">
              <a:xfrm>
                <a:off x="2916" y="0"/>
                <a:ext cx="972" cy="403"/>
                <a:chOff x="2916" y="0"/>
                <a:chExt cx="972" cy="403"/>
              </a:xfrm>
            </p:grpSpPr>
            <p:sp>
              <p:nvSpPr>
                <p:cNvPr id="13361" name="Rectangle 16">
                  <a:extLst>
                    <a:ext uri="{FF2B5EF4-FFF2-40B4-BE49-F238E27FC236}">
                      <a16:creationId xmlns:a16="http://schemas.microsoft.com/office/drawing/2014/main" id="{72F8358E-7984-4406-B52E-981D50AA9364}"/>
                    </a:ext>
                  </a:extLst>
                </p:cNvPr>
                <p:cNvSpPr>
                  <a:spLocks noChangeArrowheads="1"/>
                </p:cNvSpPr>
                <p:nvPr/>
              </p:nvSpPr>
              <p:spPr bwMode="auto">
                <a:xfrm>
                  <a:off x="2959"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מצב 3</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3362" name="Rectangle 17">
                  <a:extLst>
                    <a:ext uri="{FF2B5EF4-FFF2-40B4-BE49-F238E27FC236}">
                      <a16:creationId xmlns:a16="http://schemas.microsoft.com/office/drawing/2014/main" id="{B4D983B3-566C-425B-8EBD-6AED70C78D4C}"/>
                    </a:ext>
                  </a:extLst>
                </p:cNvPr>
                <p:cNvSpPr>
                  <a:spLocks noChangeArrowheads="1"/>
                </p:cNvSpPr>
                <p:nvPr/>
              </p:nvSpPr>
              <p:spPr bwMode="auto">
                <a:xfrm>
                  <a:off x="2916"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5" name="Group 18">
                <a:extLst>
                  <a:ext uri="{FF2B5EF4-FFF2-40B4-BE49-F238E27FC236}">
                    <a16:creationId xmlns:a16="http://schemas.microsoft.com/office/drawing/2014/main" id="{EC897AB6-78C5-4883-AF5F-19AE695C4538}"/>
                  </a:ext>
                </a:extLst>
              </p:cNvPr>
              <p:cNvGrpSpPr>
                <a:grpSpLocks/>
              </p:cNvGrpSpPr>
              <p:nvPr/>
            </p:nvGrpSpPr>
            <p:grpSpPr bwMode="auto">
              <a:xfrm>
                <a:off x="0" y="403"/>
                <a:ext cx="972" cy="403"/>
                <a:chOff x="0" y="403"/>
                <a:chExt cx="972" cy="403"/>
              </a:xfrm>
            </p:grpSpPr>
            <p:sp>
              <p:nvSpPr>
                <p:cNvPr id="13359" name="Rectangle 19">
                  <a:extLst>
                    <a:ext uri="{FF2B5EF4-FFF2-40B4-BE49-F238E27FC236}">
                      <a16:creationId xmlns:a16="http://schemas.microsoft.com/office/drawing/2014/main" id="{8FFC1C93-22BB-4FFD-833E-AC68F1B79DD2}"/>
                    </a:ext>
                  </a:extLst>
                </p:cNvPr>
                <p:cNvSpPr>
                  <a:spLocks noChangeArrowheads="1"/>
                </p:cNvSpPr>
                <p:nvPr/>
              </p:nvSpPr>
              <p:spPr bwMode="auto">
                <a:xfrm>
                  <a:off x="43"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אלטרנטיבה א'</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3360" name="Rectangle 20">
                  <a:extLst>
                    <a:ext uri="{FF2B5EF4-FFF2-40B4-BE49-F238E27FC236}">
                      <a16:creationId xmlns:a16="http://schemas.microsoft.com/office/drawing/2014/main" id="{B698AC64-6555-4074-9C9F-66676CF0F95A}"/>
                    </a:ext>
                  </a:extLst>
                </p:cNvPr>
                <p:cNvSpPr>
                  <a:spLocks noChangeArrowheads="1"/>
                </p:cNvSpPr>
                <p:nvPr/>
              </p:nvSpPr>
              <p:spPr bwMode="auto">
                <a:xfrm>
                  <a:off x="0"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6" name="Group 21">
                <a:extLst>
                  <a:ext uri="{FF2B5EF4-FFF2-40B4-BE49-F238E27FC236}">
                    <a16:creationId xmlns:a16="http://schemas.microsoft.com/office/drawing/2014/main" id="{D01870B0-93F2-4455-8D51-DDE3F1A6D729}"/>
                  </a:ext>
                </a:extLst>
              </p:cNvPr>
              <p:cNvGrpSpPr>
                <a:grpSpLocks/>
              </p:cNvGrpSpPr>
              <p:nvPr/>
            </p:nvGrpSpPr>
            <p:grpSpPr bwMode="auto">
              <a:xfrm>
                <a:off x="972" y="403"/>
                <a:ext cx="972" cy="403"/>
                <a:chOff x="972" y="403"/>
                <a:chExt cx="972" cy="403"/>
              </a:xfrm>
            </p:grpSpPr>
            <p:sp>
              <p:nvSpPr>
                <p:cNvPr id="13357" name="Rectangle 22">
                  <a:extLst>
                    <a:ext uri="{FF2B5EF4-FFF2-40B4-BE49-F238E27FC236}">
                      <a16:creationId xmlns:a16="http://schemas.microsoft.com/office/drawing/2014/main" id="{C329A51A-A68A-417F-B6BC-C758AE6CEAA1}"/>
                    </a:ext>
                  </a:extLst>
                </p:cNvPr>
                <p:cNvSpPr>
                  <a:spLocks noChangeArrowheads="1"/>
                </p:cNvSpPr>
                <p:nvPr/>
              </p:nvSpPr>
              <p:spPr bwMode="auto">
                <a:xfrm>
                  <a:off x="1015"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80</a:t>
                  </a:r>
                  <a:endParaRPr lang="en-US" altLang="en-US" sz="1600">
                    <a:latin typeface="Times New Roman" panose="02020603050405020304" pitchFamily="18" charset="0"/>
                  </a:endParaRPr>
                </a:p>
              </p:txBody>
            </p:sp>
            <p:sp>
              <p:nvSpPr>
                <p:cNvPr id="13358" name="Rectangle 23">
                  <a:extLst>
                    <a:ext uri="{FF2B5EF4-FFF2-40B4-BE49-F238E27FC236}">
                      <a16:creationId xmlns:a16="http://schemas.microsoft.com/office/drawing/2014/main" id="{49DBD731-CBF8-4F1F-ABF4-6E66C98F4DDB}"/>
                    </a:ext>
                  </a:extLst>
                </p:cNvPr>
                <p:cNvSpPr>
                  <a:spLocks noChangeArrowheads="1"/>
                </p:cNvSpPr>
                <p:nvPr/>
              </p:nvSpPr>
              <p:spPr bwMode="auto">
                <a:xfrm>
                  <a:off x="972"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7" name="Group 24">
                <a:extLst>
                  <a:ext uri="{FF2B5EF4-FFF2-40B4-BE49-F238E27FC236}">
                    <a16:creationId xmlns:a16="http://schemas.microsoft.com/office/drawing/2014/main" id="{5410B8DD-85FF-4B82-97AA-574BE5C86D1F}"/>
                  </a:ext>
                </a:extLst>
              </p:cNvPr>
              <p:cNvGrpSpPr>
                <a:grpSpLocks/>
              </p:cNvGrpSpPr>
              <p:nvPr/>
            </p:nvGrpSpPr>
            <p:grpSpPr bwMode="auto">
              <a:xfrm>
                <a:off x="1944" y="403"/>
                <a:ext cx="972" cy="403"/>
                <a:chOff x="1944" y="403"/>
                <a:chExt cx="972" cy="403"/>
              </a:xfrm>
            </p:grpSpPr>
            <p:sp>
              <p:nvSpPr>
                <p:cNvPr id="13355" name="Rectangle 25">
                  <a:extLst>
                    <a:ext uri="{FF2B5EF4-FFF2-40B4-BE49-F238E27FC236}">
                      <a16:creationId xmlns:a16="http://schemas.microsoft.com/office/drawing/2014/main" id="{597E87CF-3506-429A-8DEC-F683948BE7B0}"/>
                    </a:ext>
                  </a:extLst>
                </p:cNvPr>
                <p:cNvSpPr>
                  <a:spLocks noChangeArrowheads="1"/>
                </p:cNvSpPr>
                <p:nvPr/>
              </p:nvSpPr>
              <p:spPr bwMode="auto">
                <a:xfrm>
                  <a:off x="1987"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250</a:t>
                  </a:r>
                  <a:endParaRPr lang="en-US" altLang="en-US" sz="1600">
                    <a:latin typeface="Times New Roman" panose="02020603050405020304" pitchFamily="18" charset="0"/>
                  </a:endParaRPr>
                </a:p>
              </p:txBody>
            </p:sp>
            <p:sp>
              <p:nvSpPr>
                <p:cNvPr id="13356" name="Rectangle 26">
                  <a:extLst>
                    <a:ext uri="{FF2B5EF4-FFF2-40B4-BE49-F238E27FC236}">
                      <a16:creationId xmlns:a16="http://schemas.microsoft.com/office/drawing/2014/main" id="{2BE29143-5019-4536-844E-8A85441A1628}"/>
                    </a:ext>
                  </a:extLst>
                </p:cNvPr>
                <p:cNvSpPr>
                  <a:spLocks noChangeArrowheads="1"/>
                </p:cNvSpPr>
                <p:nvPr/>
              </p:nvSpPr>
              <p:spPr bwMode="auto">
                <a:xfrm>
                  <a:off x="1944"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8" name="Group 27">
                <a:extLst>
                  <a:ext uri="{FF2B5EF4-FFF2-40B4-BE49-F238E27FC236}">
                    <a16:creationId xmlns:a16="http://schemas.microsoft.com/office/drawing/2014/main" id="{C5C3C853-C218-45E8-991F-A38E98A3E4BB}"/>
                  </a:ext>
                </a:extLst>
              </p:cNvPr>
              <p:cNvGrpSpPr>
                <a:grpSpLocks/>
              </p:cNvGrpSpPr>
              <p:nvPr/>
            </p:nvGrpSpPr>
            <p:grpSpPr bwMode="auto">
              <a:xfrm>
                <a:off x="2916" y="403"/>
                <a:ext cx="972" cy="403"/>
                <a:chOff x="2916" y="403"/>
                <a:chExt cx="972" cy="403"/>
              </a:xfrm>
            </p:grpSpPr>
            <p:sp>
              <p:nvSpPr>
                <p:cNvPr id="13353" name="Rectangle 28">
                  <a:extLst>
                    <a:ext uri="{FF2B5EF4-FFF2-40B4-BE49-F238E27FC236}">
                      <a16:creationId xmlns:a16="http://schemas.microsoft.com/office/drawing/2014/main" id="{53C4F210-1741-48D9-901B-316A11038E46}"/>
                    </a:ext>
                  </a:extLst>
                </p:cNvPr>
                <p:cNvSpPr>
                  <a:spLocks noChangeArrowheads="1"/>
                </p:cNvSpPr>
                <p:nvPr/>
              </p:nvSpPr>
              <p:spPr bwMode="auto">
                <a:xfrm>
                  <a:off x="2959"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-30</a:t>
                  </a:r>
                  <a:endParaRPr lang="en-US" altLang="en-US" sz="1600">
                    <a:latin typeface="Times New Roman" panose="02020603050405020304" pitchFamily="18" charset="0"/>
                  </a:endParaRPr>
                </a:p>
              </p:txBody>
            </p:sp>
            <p:sp>
              <p:nvSpPr>
                <p:cNvPr id="13354" name="Rectangle 29">
                  <a:extLst>
                    <a:ext uri="{FF2B5EF4-FFF2-40B4-BE49-F238E27FC236}">
                      <a16:creationId xmlns:a16="http://schemas.microsoft.com/office/drawing/2014/main" id="{CD9D3ED8-9884-4111-9B60-BDDAA65F8EDD}"/>
                    </a:ext>
                  </a:extLst>
                </p:cNvPr>
                <p:cNvSpPr>
                  <a:spLocks noChangeArrowheads="1"/>
                </p:cNvSpPr>
                <p:nvPr/>
              </p:nvSpPr>
              <p:spPr bwMode="auto">
                <a:xfrm>
                  <a:off x="2916"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29" name="Group 30">
                <a:extLst>
                  <a:ext uri="{FF2B5EF4-FFF2-40B4-BE49-F238E27FC236}">
                    <a16:creationId xmlns:a16="http://schemas.microsoft.com/office/drawing/2014/main" id="{C7B0EAA6-B8E4-423D-8862-BB5F2B09BA5A}"/>
                  </a:ext>
                </a:extLst>
              </p:cNvPr>
              <p:cNvGrpSpPr>
                <a:grpSpLocks/>
              </p:cNvGrpSpPr>
              <p:nvPr/>
            </p:nvGrpSpPr>
            <p:grpSpPr bwMode="auto">
              <a:xfrm>
                <a:off x="0" y="806"/>
                <a:ext cx="972" cy="403"/>
                <a:chOff x="0" y="806"/>
                <a:chExt cx="972" cy="403"/>
              </a:xfrm>
            </p:grpSpPr>
            <p:sp>
              <p:nvSpPr>
                <p:cNvPr id="13351" name="Rectangle 31">
                  <a:extLst>
                    <a:ext uri="{FF2B5EF4-FFF2-40B4-BE49-F238E27FC236}">
                      <a16:creationId xmlns:a16="http://schemas.microsoft.com/office/drawing/2014/main" id="{924F32D0-293A-451C-9FD9-58939C39180F}"/>
                    </a:ext>
                  </a:extLst>
                </p:cNvPr>
                <p:cNvSpPr>
                  <a:spLocks noChangeArrowheads="1"/>
                </p:cNvSpPr>
                <p:nvPr/>
              </p:nvSpPr>
              <p:spPr bwMode="auto">
                <a:xfrm>
                  <a:off x="43"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אלטרנטיבה ב'</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3352" name="Rectangle 32">
                  <a:extLst>
                    <a:ext uri="{FF2B5EF4-FFF2-40B4-BE49-F238E27FC236}">
                      <a16:creationId xmlns:a16="http://schemas.microsoft.com/office/drawing/2014/main" id="{0F308F4C-640A-42F1-829C-101DCD56926C}"/>
                    </a:ext>
                  </a:extLst>
                </p:cNvPr>
                <p:cNvSpPr>
                  <a:spLocks noChangeArrowheads="1"/>
                </p:cNvSpPr>
                <p:nvPr/>
              </p:nvSpPr>
              <p:spPr bwMode="auto">
                <a:xfrm>
                  <a:off x="0"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0" name="Group 33">
                <a:extLst>
                  <a:ext uri="{FF2B5EF4-FFF2-40B4-BE49-F238E27FC236}">
                    <a16:creationId xmlns:a16="http://schemas.microsoft.com/office/drawing/2014/main" id="{C19671FB-AA54-4D08-B2E6-5C695AB0801A}"/>
                  </a:ext>
                </a:extLst>
              </p:cNvPr>
              <p:cNvGrpSpPr>
                <a:grpSpLocks/>
              </p:cNvGrpSpPr>
              <p:nvPr/>
            </p:nvGrpSpPr>
            <p:grpSpPr bwMode="auto">
              <a:xfrm>
                <a:off x="972" y="806"/>
                <a:ext cx="972" cy="403"/>
                <a:chOff x="972" y="806"/>
                <a:chExt cx="972" cy="403"/>
              </a:xfrm>
            </p:grpSpPr>
            <p:sp>
              <p:nvSpPr>
                <p:cNvPr id="13349" name="Rectangle 34">
                  <a:extLst>
                    <a:ext uri="{FF2B5EF4-FFF2-40B4-BE49-F238E27FC236}">
                      <a16:creationId xmlns:a16="http://schemas.microsoft.com/office/drawing/2014/main" id="{8F6CDEBD-878F-41C6-9E5F-173F3ABAD327}"/>
                    </a:ext>
                  </a:extLst>
                </p:cNvPr>
                <p:cNvSpPr>
                  <a:spLocks noChangeArrowheads="1"/>
                </p:cNvSpPr>
                <p:nvPr/>
              </p:nvSpPr>
              <p:spPr bwMode="auto">
                <a:xfrm>
                  <a:off x="1015"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90</a:t>
                  </a:r>
                  <a:endParaRPr lang="en-US" altLang="en-US" sz="1600">
                    <a:latin typeface="Times New Roman" panose="02020603050405020304" pitchFamily="18" charset="0"/>
                  </a:endParaRPr>
                </a:p>
              </p:txBody>
            </p:sp>
            <p:sp>
              <p:nvSpPr>
                <p:cNvPr id="13350" name="Rectangle 35">
                  <a:extLst>
                    <a:ext uri="{FF2B5EF4-FFF2-40B4-BE49-F238E27FC236}">
                      <a16:creationId xmlns:a16="http://schemas.microsoft.com/office/drawing/2014/main" id="{814AD98F-21C2-48B1-B0F5-BAF969BB8362}"/>
                    </a:ext>
                  </a:extLst>
                </p:cNvPr>
                <p:cNvSpPr>
                  <a:spLocks noChangeArrowheads="1"/>
                </p:cNvSpPr>
                <p:nvPr/>
              </p:nvSpPr>
              <p:spPr bwMode="auto">
                <a:xfrm>
                  <a:off x="972"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1" name="Group 36">
                <a:extLst>
                  <a:ext uri="{FF2B5EF4-FFF2-40B4-BE49-F238E27FC236}">
                    <a16:creationId xmlns:a16="http://schemas.microsoft.com/office/drawing/2014/main" id="{D96E1D43-C833-49BA-9178-F94319ECE19D}"/>
                  </a:ext>
                </a:extLst>
              </p:cNvPr>
              <p:cNvGrpSpPr>
                <a:grpSpLocks/>
              </p:cNvGrpSpPr>
              <p:nvPr/>
            </p:nvGrpSpPr>
            <p:grpSpPr bwMode="auto">
              <a:xfrm>
                <a:off x="1944" y="806"/>
                <a:ext cx="972" cy="403"/>
                <a:chOff x="1944" y="806"/>
                <a:chExt cx="972" cy="403"/>
              </a:xfrm>
            </p:grpSpPr>
            <p:sp>
              <p:nvSpPr>
                <p:cNvPr id="13347" name="Rectangle 37">
                  <a:extLst>
                    <a:ext uri="{FF2B5EF4-FFF2-40B4-BE49-F238E27FC236}">
                      <a16:creationId xmlns:a16="http://schemas.microsoft.com/office/drawing/2014/main" id="{2DC8EE09-FB29-4754-83A7-5DA203808415}"/>
                    </a:ext>
                  </a:extLst>
                </p:cNvPr>
                <p:cNvSpPr>
                  <a:spLocks noChangeArrowheads="1"/>
                </p:cNvSpPr>
                <p:nvPr/>
              </p:nvSpPr>
              <p:spPr bwMode="auto">
                <a:xfrm>
                  <a:off x="1987"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50</a:t>
                  </a:r>
                  <a:endParaRPr lang="en-US" altLang="en-US" sz="1600">
                    <a:latin typeface="Times New Roman" panose="02020603050405020304" pitchFamily="18" charset="0"/>
                  </a:endParaRPr>
                </a:p>
              </p:txBody>
            </p:sp>
            <p:sp>
              <p:nvSpPr>
                <p:cNvPr id="13348" name="Rectangle 38">
                  <a:extLst>
                    <a:ext uri="{FF2B5EF4-FFF2-40B4-BE49-F238E27FC236}">
                      <a16:creationId xmlns:a16="http://schemas.microsoft.com/office/drawing/2014/main" id="{093F4CFC-737E-4036-8772-2DDD7DF1859F}"/>
                    </a:ext>
                  </a:extLst>
                </p:cNvPr>
                <p:cNvSpPr>
                  <a:spLocks noChangeArrowheads="1"/>
                </p:cNvSpPr>
                <p:nvPr/>
              </p:nvSpPr>
              <p:spPr bwMode="auto">
                <a:xfrm>
                  <a:off x="1944"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2" name="Group 39">
                <a:extLst>
                  <a:ext uri="{FF2B5EF4-FFF2-40B4-BE49-F238E27FC236}">
                    <a16:creationId xmlns:a16="http://schemas.microsoft.com/office/drawing/2014/main" id="{41383EB1-C02C-4F7B-9845-A0D3BD894A61}"/>
                  </a:ext>
                </a:extLst>
              </p:cNvPr>
              <p:cNvGrpSpPr>
                <a:grpSpLocks/>
              </p:cNvGrpSpPr>
              <p:nvPr/>
            </p:nvGrpSpPr>
            <p:grpSpPr bwMode="auto">
              <a:xfrm>
                <a:off x="2916" y="806"/>
                <a:ext cx="972" cy="403"/>
                <a:chOff x="2916" y="806"/>
                <a:chExt cx="972" cy="403"/>
              </a:xfrm>
            </p:grpSpPr>
            <p:sp>
              <p:nvSpPr>
                <p:cNvPr id="13345" name="Rectangle 40">
                  <a:extLst>
                    <a:ext uri="{FF2B5EF4-FFF2-40B4-BE49-F238E27FC236}">
                      <a16:creationId xmlns:a16="http://schemas.microsoft.com/office/drawing/2014/main" id="{AE8CA181-7554-4E81-ABAB-7DB8A0FB3C15}"/>
                    </a:ext>
                  </a:extLst>
                </p:cNvPr>
                <p:cNvSpPr>
                  <a:spLocks noChangeArrowheads="1"/>
                </p:cNvSpPr>
                <p:nvPr/>
              </p:nvSpPr>
              <p:spPr bwMode="auto">
                <a:xfrm>
                  <a:off x="2959"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150</a:t>
                  </a:r>
                  <a:endParaRPr lang="en-US" altLang="en-US" sz="1600">
                    <a:latin typeface="Times New Roman" panose="02020603050405020304" pitchFamily="18" charset="0"/>
                  </a:endParaRPr>
                </a:p>
              </p:txBody>
            </p:sp>
            <p:sp>
              <p:nvSpPr>
                <p:cNvPr id="13346" name="Rectangle 41">
                  <a:extLst>
                    <a:ext uri="{FF2B5EF4-FFF2-40B4-BE49-F238E27FC236}">
                      <a16:creationId xmlns:a16="http://schemas.microsoft.com/office/drawing/2014/main" id="{9BCF9B58-C9F7-4D56-BAB6-94F3AE940EEE}"/>
                    </a:ext>
                  </a:extLst>
                </p:cNvPr>
                <p:cNvSpPr>
                  <a:spLocks noChangeArrowheads="1"/>
                </p:cNvSpPr>
                <p:nvPr/>
              </p:nvSpPr>
              <p:spPr bwMode="auto">
                <a:xfrm>
                  <a:off x="2916"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3" name="Group 42">
                <a:extLst>
                  <a:ext uri="{FF2B5EF4-FFF2-40B4-BE49-F238E27FC236}">
                    <a16:creationId xmlns:a16="http://schemas.microsoft.com/office/drawing/2014/main" id="{ACF829BE-336C-433C-833E-FB92F355DBBB}"/>
                  </a:ext>
                </a:extLst>
              </p:cNvPr>
              <p:cNvGrpSpPr>
                <a:grpSpLocks/>
              </p:cNvGrpSpPr>
              <p:nvPr/>
            </p:nvGrpSpPr>
            <p:grpSpPr bwMode="auto">
              <a:xfrm>
                <a:off x="0" y="1209"/>
                <a:ext cx="972" cy="403"/>
                <a:chOff x="0" y="1209"/>
                <a:chExt cx="972" cy="403"/>
              </a:xfrm>
            </p:grpSpPr>
            <p:sp>
              <p:nvSpPr>
                <p:cNvPr id="13343" name="Rectangle 43">
                  <a:extLst>
                    <a:ext uri="{FF2B5EF4-FFF2-40B4-BE49-F238E27FC236}">
                      <a16:creationId xmlns:a16="http://schemas.microsoft.com/office/drawing/2014/main" id="{754BA64D-E341-4DFF-9DF2-4871B9897F19}"/>
                    </a:ext>
                  </a:extLst>
                </p:cNvPr>
                <p:cNvSpPr>
                  <a:spLocks noChangeArrowheads="1"/>
                </p:cNvSpPr>
                <p:nvPr/>
              </p:nvSpPr>
              <p:spPr bwMode="auto">
                <a:xfrm>
                  <a:off x="43"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he-IL" altLang="en-US" sz="1600" b="1" i="1">
                      <a:latin typeface="Times New Roman" panose="02020603050405020304" pitchFamily="18" charset="0"/>
                      <a:cs typeface="Times New Roman" panose="02020603050405020304" pitchFamily="18" charset="0"/>
                    </a:rPr>
                    <a:t>אלטרנטיבה ג'</a:t>
                  </a:r>
                  <a:endParaRPr lang="en-US" altLang="en-US" sz="1600" b="1" i="1">
                    <a:latin typeface="Times New Roman" panose="02020603050405020304" pitchFamily="18" charset="0"/>
                    <a:cs typeface="Times New Roman" panose="02020603050405020304" pitchFamily="18" charset="0"/>
                  </a:endParaRPr>
                </a:p>
                <a:p>
                  <a:pPr algn="ctr"/>
                  <a:endParaRPr lang="en-US" altLang="en-US" sz="1600" b="1" i="1">
                    <a:latin typeface="Times New Roman" panose="02020603050405020304" pitchFamily="18" charset="0"/>
                  </a:endParaRPr>
                </a:p>
              </p:txBody>
            </p:sp>
            <p:sp>
              <p:nvSpPr>
                <p:cNvPr id="13344" name="Rectangle 44">
                  <a:extLst>
                    <a:ext uri="{FF2B5EF4-FFF2-40B4-BE49-F238E27FC236}">
                      <a16:creationId xmlns:a16="http://schemas.microsoft.com/office/drawing/2014/main" id="{544A8F40-866D-404B-8E06-F6CD211524B2}"/>
                    </a:ext>
                  </a:extLst>
                </p:cNvPr>
                <p:cNvSpPr>
                  <a:spLocks noChangeArrowheads="1"/>
                </p:cNvSpPr>
                <p:nvPr/>
              </p:nvSpPr>
              <p:spPr bwMode="auto">
                <a:xfrm>
                  <a:off x="0"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4" name="Group 45">
                <a:extLst>
                  <a:ext uri="{FF2B5EF4-FFF2-40B4-BE49-F238E27FC236}">
                    <a16:creationId xmlns:a16="http://schemas.microsoft.com/office/drawing/2014/main" id="{149EF1E7-4675-44A2-9554-557440AD5D12}"/>
                  </a:ext>
                </a:extLst>
              </p:cNvPr>
              <p:cNvGrpSpPr>
                <a:grpSpLocks/>
              </p:cNvGrpSpPr>
              <p:nvPr/>
            </p:nvGrpSpPr>
            <p:grpSpPr bwMode="auto">
              <a:xfrm>
                <a:off x="972" y="1209"/>
                <a:ext cx="972" cy="403"/>
                <a:chOff x="972" y="1209"/>
                <a:chExt cx="972" cy="403"/>
              </a:xfrm>
            </p:grpSpPr>
            <p:sp>
              <p:nvSpPr>
                <p:cNvPr id="13341" name="Rectangle 46">
                  <a:extLst>
                    <a:ext uri="{FF2B5EF4-FFF2-40B4-BE49-F238E27FC236}">
                      <a16:creationId xmlns:a16="http://schemas.microsoft.com/office/drawing/2014/main" id="{F1D78632-970B-4158-9093-CC4718B0D53E}"/>
                    </a:ext>
                  </a:extLst>
                </p:cNvPr>
                <p:cNvSpPr>
                  <a:spLocks noChangeArrowheads="1"/>
                </p:cNvSpPr>
                <p:nvPr/>
              </p:nvSpPr>
              <p:spPr bwMode="auto">
                <a:xfrm>
                  <a:off x="1015"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80</a:t>
                  </a:r>
                  <a:endParaRPr lang="en-US" altLang="en-US" sz="1600">
                    <a:latin typeface="Times New Roman" panose="02020603050405020304" pitchFamily="18" charset="0"/>
                  </a:endParaRPr>
                </a:p>
              </p:txBody>
            </p:sp>
            <p:sp>
              <p:nvSpPr>
                <p:cNvPr id="13342" name="Rectangle 47">
                  <a:extLst>
                    <a:ext uri="{FF2B5EF4-FFF2-40B4-BE49-F238E27FC236}">
                      <a16:creationId xmlns:a16="http://schemas.microsoft.com/office/drawing/2014/main" id="{46406BED-1C9B-4F4C-9D52-E372B5A149FA}"/>
                    </a:ext>
                  </a:extLst>
                </p:cNvPr>
                <p:cNvSpPr>
                  <a:spLocks noChangeArrowheads="1"/>
                </p:cNvSpPr>
                <p:nvPr/>
              </p:nvSpPr>
              <p:spPr bwMode="auto">
                <a:xfrm>
                  <a:off x="972"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5" name="Group 48">
                <a:extLst>
                  <a:ext uri="{FF2B5EF4-FFF2-40B4-BE49-F238E27FC236}">
                    <a16:creationId xmlns:a16="http://schemas.microsoft.com/office/drawing/2014/main" id="{CEBDF5BD-8114-41C3-92BD-FAE514FD3984}"/>
                  </a:ext>
                </a:extLst>
              </p:cNvPr>
              <p:cNvGrpSpPr>
                <a:grpSpLocks/>
              </p:cNvGrpSpPr>
              <p:nvPr/>
            </p:nvGrpSpPr>
            <p:grpSpPr bwMode="auto">
              <a:xfrm>
                <a:off x="1944" y="1209"/>
                <a:ext cx="972" cy="403"/>
                <a:chOff x="1944" y="1209"/>
                <a:chExt cx="972" cy="403"/>
              </a:xfrm>
            </p:grpSpPr>
            <p:sp>
              <p:nvSpPr>
                <p:cNvPr id="13339" name="Rectangle 49">
                  <a:extLst>
                    <a:ext uri="{FF2B5EF4-FFF2-40B4-BE49-F238E27FC236}">
                      <a16:creationId xmlns:a16="http://schemas.microsoft.com/office/drawing/2014/main" id="{362BDD7C-EC9E-4224-A72E-02A5087EBA2E}"/>
                    </a:ext>
                  </a:extLst>
                </p:cNvPr>
                <p:cNvSpPr>
                  <a:spLocks noChangeArrowheads="1"/>
                </p:cNvSpPr>
                <p:nvPr/>
              </p:nvSpPr>
              <p:spPr bwMode="auto">
                <a:xfrm>
                  <a:off x="1987"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100</a:t>
                  </a:r>
                  <a:endParaRPr lang="en-US" altLang="en-US" sz="1600">
                    <a:latin typeface="Times New Roman" panose="02020603050405020304" pitchFamily="18" charset="0"/>
                  </a:endParaRPr>
                </a:p>
              </p:txBody>
            </p:sp>
            <p:sp>
              <p:nvSpPr>
                <p:cNvPr id="13340" name="Rectangle 50">
                  <a:extLst>
                    <a:ext uri="{FF2B5EF4-FFF2-40B4-BE49-F238E27FC236}">
                      <a16:creationId xmlns:a16="http://schemas.microsoft.com/office/drawing/2014/main" id="{4377F480-DA74-4432-8720-11EA86AD8EE9}"/>
                    </a:ext>
                  </a:extLst>
                </p:cNvPr>
                <p:cNvSpPr>
                  <a:spLocks noChangeArrowheads="1"/>
                </p:cNvSpPr>
                <p:nvPr/>
              </p:nvSpPr>
              <p:spPr bwMode="auto">
                <a:xfrm>
                  <a:off x="1944"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3336" name="Group 51">
                <a:extLst>
                  <a:ext uri="{FF2B5EF4-FFF2-40B4-BE49-F238E27FC236}">
                    <a16:creationId xmlns:a16="http://schemas.microsoft.com/office/drawing/2014/main" id="{8AB7AD67-CB4C-45DE-AD37-67ACDF4F0988}"/>
                  </a:ext>
                </a:extLst>
              </p:cNvPr>
              <p:cNvGrpSpPr>
                <a:grpSpLocks/>
              </p:cNvGrpSpPr>
              <p:nvPr/>
            </p:nvGrpSpPr>
            <p:grpSpPr bwMode="auto">
              <a:xfrm>
                <a:off x="2916" y="1209"/>
                <a:ext cx="972" cy="403"/>
                <a:chOff x="2916" y="1209"/>
                <a:chExt cx="972" cy="403"/>
              </a:xfrm>
            </p:grpSpPr>
            <p:sp>
              <p:nvSpPr>
                <p:cNvPr id="13337" name="Rectangle 52">
                  <a:extLst>
                    <a:ext uri="{FF2B5EF4-FFF2-40B4-BE49-F238E27FC236}">
                      <a16:creationId xmlns:a16="http://schemas.microsoft.com/office/drawing/2014/main" id="{F1F8930D-FE1B-4339-841F-E3150C384A05}"/>
                    </a:ext>
                  </a:extLst>
                </p:cNvPr>
                <p:cNvSpPr>
                  <a:spLocks noChangeArrowheads="1"/>
                </p:cNvSpPr>
                <p:nvPr/>
              </p:nvSpPr>
              <p:spPr bwMode="auto">
                <a:xfrm>
                  <a:off x="2959"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120</a:t>
                  </a:r>
                  <a:endParaRPr lang="en-US" altLang="en-US" sz="1600">
                    <a:latin typeface="Times New Roman" panose="02020603050405020304" pitchFamily="18" charset="0"/>
                  </a:endParaRPr>
                </a:p>
              </p:txBody>
            </p:sp>
            <p:sp>
              <p:nvSpPr>
                <p:cNvPr id="13338" name="Rectangle 53">
                  <a:extLst>
                    <a:ext uri="{FF2B5EF4-FFF2-40B4-BE49-F238E27FC236}">
                      <a16:creationId xmlns:a16="http://schemas.microsoft.com/office/drawing/2014/main" id="{767DF396-CC5B-40A2-AEAC-81912773B410}"/>
                    </a:ext>
                  </a:extLst>
                </p:cNvPr>
                <p:cNvSpPr>
                  <a:spLocks noChangeArrowheads="1"/>
                </p:cNvSpPr>
                <p:nvPr/>
              </p:nvSpPr>
              <p:spPr bwMode="auto">
                <a:xfrm>
                  <a:off x="2916"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sp>
          <p:nvSpPr>
            <p:cNvPr id="13320" name="Rectangle 54">
              <a:extLst>
                <a:ext uri="{FF2B5EF4-FFF2-40B4-BE49-F238E27FC236}">
                  <a16:creationId xmlns:a16="http://schemas.microsoft.com/office/drawing/2014/main" id="{2BD03F6A-C9AE-4B5C-AB69-F1FE73B2B0CE}"/>
                </a:ext>
              </a:extLst>
            </p:cNvPr>
            <p:cNvSpPr>
              <a:spLocks noChangeArrowheads="1"/>
            </p:cNvSpPr>
            <p:nvPr/>
          </p:nvSpPr>
          <p:spPr bwMode="auto">
            <a:xfrm>
              <a:off x="-2" y="-2"/>
              <a:ext cx="3892" cy="1616"/>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sp>
        <p:nvSpPr>
          <p:cNvPr id="48183" name="AutoShape 55">
            <a:extLst>
              <a:ext uri="{FF2B5EF4-FFF2-40B4-BE49-F238E27FC236}">
                <a16:creationId xmlns:a16="http://schemas.microsoft.com/office/drawing/2014/main" id="{114534CE-7186-4865-9B09-7ED14406F494}"/>
              </a:ext>
            </a:extLst>
          </p:cNvPr>
          <p:cNvSpPr>
            <a:spLocks noChangeArrowheads="1"/>
          </p:cNvSpPr>
          <p:nvPr/>
        </p:nvSpPr>
        <p:spPr bwMode="auto">
          <a:xfrm>
            <a:off x="3200400" y="4800600"/>
            <a:ext cx="5562600" cy="381000"/>
          </a:xfrm>
          <a:prstGeom prst="roundRect">
            <a:avLst>
              <a:gd name="adj" fmla="val 16667"/>
            </a:avLst>
          </a:prstGeom>
          <a:noFill/>
          <a:ln w="22225">
            <a:solidFill>
              <a:srgbClr val="FF0000"/>
            </a:solidFill>
            <a:round/>
            <a:headEnd/>
            <a:tailEnd/>
          </a:ln>
          <a:effectLst/>
          <a:extLst>
            <a:ext uri="{909E8E84-426E-40DD-AFC4-6F175D3DCCD1}">
              <a14:hiddenFill xmlns:a14="http://schemas.microsoft.com/office/drawing/2010/main">
                <a:solidFill>
                  <a:schemeClr val="accent1">
                    <a:alpha val="50195"/>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13318" name="Text Box 56">
            <a:extLst>
              <a:ext uri="{FF2B5EF4-FFF2-40B4-BE49-F238E27FC236}">
                <a16:creationId xmlns:a16="http://schemas.microsoft.com/office/drawing/2014/main" id="{1490CF28-D48E-408B-8ACC-52CB4AD2189F}"/>
              </a:ext>
            </a:extLst>
          </p:cNvPr>
          <p:cNvSpPr txBox="1">
            <a:spLocks noChangeArrowheads="1"/>
          </p:cNvSpPr>
          <p:nvPr/>
        </p:nvSpPr>
        <p:spPr bwMode="auto">
          <a:xfrm>
            <a:off x="2667000" y="2133601"/>
            <a:ext cx="6705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spcBef>
                <a:spcPct val="50000"/>
              </a:spcBef>
            </a:pPr>
            <a:r>
              <a:rPr lang="he-IL" altLang="en-US" sz="2000" b="1">
                <a:latin typeface="Times New Roman" panose="02020603050405020304" pitchFamily="18" charset="0"/>
              </a:rPr>
              <a:t>תבחר באלטרנטיבה שעבורה התוצאה הגרועה ביותר עדיפה על התוצאה הגרועה ביותר של יתר האלטרנטיבות.</a:t>
            </a:r>
            <a:r>
              <a:rPr lang="en-US" altLang="en-US" sz="2000" b="1">
                <a:latin typeface="Times New Roman" panose="020206030504050203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8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BFCCED03-E4F0-4833-9F84-91810B058955}"/>
              </a:ext>
            </a:extLst>
          </p:cNvPr>
          <p:cNvSpPr>
            <a:spLocks noGrp="1" noChangeArrowheads="1"/>
          </p:cNvSpPr>
          <p:nvPr>
            <p:ph type="title"/>
          </p:nvPr>
        </p:nvSpPr>
        <p:spPr>
          <a:xfrm>
            <a:off x="2133600" y="381000"/>
            <a:ext cx="7772400" cy="1143000"/>
          </a:xfrm>
        </p:spPr>
        <p:txBody>
          <a:bodyPr/>
          <a:lstStyle/>
          <a:p>
            <a:pPr algn="ctr">
              <a:defRPr/>
            </a:pPr>
            <a:r>
              <a:rPr lang="he-IL" altLang="en-US" sz="3200" dirty="0"/>
              <a:t>חוקי החלטה</a:t>
            </a:r>
            <a:endParaRPr lang="en-US" altLang="en-US" sz="3200" dirty="0"/>
          </a:p>
        </p:txBody>
      </p:sp>
      <p:sp>
        <p:nvSpPr>
          <p:cNvPr id="15363" name="Text Box 3">
            <a:extLst>
              <a:ext uri="{FF2B5EF4-FFF2-40B4-BE49-F238E27FC236}">
                <a16:creationId xmlns:a16="http://schemas.microsoft.com/office/drawing/2014/main" id="{AC9508E6-D811-4824-9FAD-69067B16D877}"/>
              </a:ext>
            </a:extLst>
          </p:cNvPr>
          <p:cNvSpPr txBox="1">
            <a:spLocks noChangeArrowheads="1"/>
          </p:cNvSpPr>
          <p:nvPr/>
        </p:nvSpPr>
        <p:spPr bwMode="auto">
          <a:xfrm>
            <a:off x="3276600" y="13716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400" b="1">
                <a:latin typeface="Times New Roman" panose="02020603050405020304" pitchFamily="18" charset="0"/>
              </a:rPr>
              <a:t>Maximax</a:t>
            </a:r>
          </a:p>
        </p:txBody>
      </p:sp>
      <p:grpSp>
        <p:nvGrpSpPr>
          <p:cNvPr id="15364" name="Group 4">
            <a:extLst>
              <a:ext uri="{FF2B5EF4-FFF2-40B4-BE49-F238E27FC236}">
                <a16:creationId xmlns:a16="http://schemas.microsoft.com/office/drawing/2014/main" id="{55DB4687-005A-408E-A457-14B78D939AEE}"/>
              </a:ext>
            </a:extLst>
          </p:cNvPr>
          <p:cNvGrpSpPr>
            <a:grpSpLocks/>
          </p:cNvGrpSpPr>
          <p:nvPr/>
        </p:nvGrpSpPr>
        <p:grpSpPr bwMode="auto">
          <a:xfrm>
            <a:off x="3200400" y="3276600"/>
            <a:ext cx="5715000" cy="1981200"/>
            <a:chOff x="-2" y="-2"/>
            <a:chExt cx="3892" cy="1616"/>
          </a:xfrm>
        </p:grpSpPr>
        <p:grpSp>
          <p:nvGrpSpPr>
            <p:cNvPr id="15367" name="Group 5">
              <a:extLst>
                <a:ext uri="{FF2B5EF4-FFF2-40B4-BE49-F238E27FC236}">
                  <a16:creationId xmlns:a16="http://schemas.microsoft.com/office/drawing/2014/main" id="{D8AB2C06-542D-40C1-A5A4-07CC41882C80}"/>
                </a:ext>
              </a:extLst>
            </p:cNvPr>
            <p:cNvGrpSpPr>
              <a:grpSpLocks/>
            </p:cNvGrpSpPr>
            <p:nvPr/>
          </p:nvGrpSpPr>
          <p:grpSpPr bwMode="auto">
            <a:xfrm>
              <a:off x="0" y="0"/>
              <a:ext cx="3888" cy="1612"/>
              <a:chOff x="0" y="0"/>
              <a:chExt cx="3888" cy="1612"/>
            </a:xfrm>
          </p:grpSpPr>
          <p:grpSp>
            <p:nvGrpSpPr>
              <p:cNvPr id="15369" name="Group 6">
                <a:extLst>
                  <a:ext uri="{FF2B5EF4-FFF2-40B4-BE49-F238E27FC236}">
                    <a16:creationId xmlns:a16="http://schemas.microsoft.com/office/drawing/2014/main" id="{983EA539-9398-4BD5-A019-3F9A63981E30}"/>
                  </a:ext>
                </a:extLst>
              </p:cNvPr>
              <p:cNvGrpSpPr>
                <a:grpSpLocks/>
              </p:cNvGrpSpPr>
              <p:nvPr/>
            </p:nvGrpSpPr>
            <p:grpSpPr bwMode="auto">
              <a:xfrm>
                <a:off x="0" y="0"/>
                <a:ext cx="972" cy="403"/>
                <a:chOff x="0" y="0"/>
                <a:chExt cx="972" cy="403"/>
              </a:xfrm>
            </p:grpSpPr>
            <p:sp>
              <p:nvSpPr>
                <p:cNvPr id="15415" name="Rectangle 7">
                  <a:extLst>
                    <a:ext uri="{FF2B5EF4-FFF2-40B4-BE49-F238E27FC236}">
                      <a16:creationId xmlns:a16="http://schemas.microsoft.com/office/drawing/2014/main" id="{4E94C6B5-0085-45E5-94AA-4D56BCB7EAD7}"/>
                    </a:ext>
                  </a:extLst>
                </p:cNvPr>
                <p:cNvSpPr>
                  <a:spLocks noChangeArrowheads="1"/>
                </p:cNvSpPr>
                <p:nvPr/>
              </p:nvSpPr>
              <p:spPr bwMode="auto">
                <a:xfrm>
                  <a:off x="43"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 </a:t>
                  </a:r>
                </a:p>
                <a:p>
                  <a:pPr algn="ctr"/>
                  <a:endParaRPr lang="en-US" altLang="en-US" sz="1600">
                    <a:latin typeface="Times New Roman" panose="02020603050405020304" pitchFamily="18" charset="0"/>
                  </a:endParaRPr>
                </a:p>
              </p:txBody>
            </p:sp>
            <p:sp>
              <p:nvSpPr>
                <p:cNvPr id="15416" name="Rectangle 8">
                  <a:extLst>
                    <a:ext uri="{FF2B5EF4-FFF2-40B4-BE49-F238E27FC236}">
                      <a16:creationId xmlns:a16="http://schemas.microsoft.com/office/drawing/2014/main" id="{869A6FF1-0A4F-4FD4-A1B1-5B80707ABE65}"/>
                    </a:ext>
                  </a:extLst>
                </p:cNvPr>
                <p:cNvSpPr>
                  <a:spLocks noChangeArrowheads="1"/>
                </p:cNvSpPr>
                <p:nvPr/>
              </p:nvSpPr>
              <p:spPr bwMode="auto">
                <a:xfrm>
                  <a:off x="0"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0" name="Group 9">
                <a:extLst>
                  <a:ext uri="{FF2B5EF4-FFF2-40B4-BE49-F238E27FC236}">
                    <a16:creationId xmlns:a16="http://schemas.microsoft.com/office/drawing/2014/main" id="{64BF7E6D-9B4B-4167-ADAD-B1A2590F76FB}"/>
                  </a:ext>
                </a:extLst>
              </p:cNvPr>
              <p:cNvGrpSpPr>
                <a:grpSpLocks/>
              </p:cNvGrpSpPr>
              <p:nvPr/>
            </p:nvGrpSpPr>
            <p:grpSpPr bwMode="auto">
              <a:xfrm>
                <a:off x="972" y="0"/>
                <a:ext cx="972" cy="403"/>
                <a:chOff x="972" y="0"/>
                <a:chExt cx="972" cy="403"/>
              </a:xfrm>
            </p:grpSpPr>
            <p:sp>
              <p:nvSpPr>
                <p:cNvPr id="15413" name="Rectangle 10">
                  <a:extLst>
                    <a:ext uri="{FF2B5EF4-FFF2-40B4-BE49-F238E27FC236}">
                      <a16:creationId xmlns:a16="http://schemas.microsoft.com/office/drawing/2014/main" id="{44D5B1EC-C8D8-4A8A-9C85-2A5A9928FC20}"/>
                    </a:ext>
                  </a:extLst>
                </p:cNvPr>
                <p:cNvSpPr>
                  <a:spLocks noChangeArrowheads="1"/>
                </p:cNvSpPr>
                <p:nvPr/>
              </p:nvSpPr>
              <p:spPr bwMode="auto">
                <a:xfrm>
                  <a:off x="1015"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1</a:t>
                  </a:r>
                </a:p>
                <a:p>
                  <a:pPr algn="ctr"/>
                  <a:endParaRPr lang="en-US" altLang="en-US" sz="1600" b="1" i="1">
                    <a:latin typeface="Times New Roman" panose="02020603050405020304" pitchFamily="18" charset="0"/>
                  </a:endParaRPr>
                </a:p>
              </p:txBody>
            </p:sp>
            <p:sp>
              <p:nvSpPr>
                <p:cNvPr id="15414" name="Rectangle 11">
                  <a:extLst>
                    <a:ext uri="{FF2B5EF4-FFF2-40B4-BE49-F238E27FC236}">
                      <a16:creationId xmlns:a16="http://schemas.microsoft.com/office/drawing/2014/main" id="{34C9A284-B552-4A4E-853B-D3BF4EF8B56E}"/>
                    </a:ext>
                  </a:extLst>
                </p:cNvPr>
                <p:cNvSpPr>
                  <a:spLocks noChangeArrowheads="1"/>
                </p:cNvSpPr>
                <p:nvPr/>
              </p:nvSpPr>
              <p:spPr bwMode="auto">
                <a:xfrm>
                  <a:off x="972"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1" name="Group 12">
                <a:extLst>
                  <a:ext uri="{FF2B5EF4-FFF2-40B4-BE49-F238E27FC236}">
                    <a16:creationId xmlns:a16="http://schemas.microsoft.com/office/drawing/2014/main" id="{D4998476-7449-40BB-9D11-6A097AE9D9F9}"/>
                  </a:ext>
                </a:extLst>
              </p:cNvPr>
              <p:cNvGrpSpPr>
                <a:grpSpLocks/>
              </p:cNvGrpSpPr>
              <p:nvPr/>
            </p:nvGrpSpPr>
            <p:grpSpPr bwMode="auto">
              <a:xfrm>
                <a:off x="1944" y="0"/>
                <a:ext cx="972" cy="403"/>
                <a:chOff x="1944" y="0"/>
                <a:chExt cx="972" cy="403"/>
              </a:xfrm>
            </p:grpSpPr>
            <p:sp>
              <p:nvSpPr>
                <p:cNvPr id="15411" name="Rectangle 13">
                  <a:extLst>
                    <a:ext uri="{FF2B5EF4-FFF2-40B4-BE49-F238E27FC236}">
                      <a16:creationId xmlns:a16="http://schemas.microsoft.com/office/drawing/2014/main" id="{301EE30A-D989-4A4A-B444-092519EC4FAE}"/>
                    </a:ext>
                  </a:extLst>
                </p:cNvPr>
                <p:cNvSpPr>
                  <a:spLocks noChangeArrowheads="1"/>
                </p:cNvSpPr>
                <p:nvPr/>
              </p:nvSpPr>
              <p:spPr bwMode="auto">
                <a:xfrm>
                  <a:off x="1987"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2</a:t>
                  </a:r>
                </a:p>
                <a:p>
                  <a:pPr algn="ctr"/>
                  <a:endParaRPr lang="en-US" altLang="en-US" sz="1600" b="1" i="1">
                    <a:latin typeface="Times New Roman" panose="02020603050405020304" pitchFamily="18" charset="0"/>
                  </a:endParaRPr>
                </a:p>
              </p:txBody>
            </p:sp>
            <p:sp>
              <p:nvSpPr>
                <p:cNvPr id="15412" name="Rectangle 14">
                  <a:extLst>
                    <a:ext uri="{FF2B5EF4-FFF2-40B4-BE49-F238E27FC236}">
                      <a16:creationId xmlns:a16="http://schemas.microsoft.com/office/drawing/2014/main" id="{EA5632F0-6933-4062-811A-ADA2CF44C8AF}"/>
                    </a:ext>
                  </a:extLst>
                </p:cNvPr>
                <p:cNvSpPr>
                  <a:spLocks noChangeArrowheads="1"/>
                </p:cNvSpPr>
                <p:nvPr/>
              </p:nvSpPr>
              <p:spPr bwMode="auto">
                <a:xfrm>
                  <a:off x="1944"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2" name="Group 15">
                <a:extLst>
                  <a:ext uri="{FF2B5EF4-FFF2-40B4-BE49-F238E27FC236}">
                    <a16:creationId xmlns:a16="http://schemas.microsoft.com/office/drawing/2014/main" id="{17694F2C-0495-4A0B-B902-45529C067B62}"/>
                  </a:ext>
                </a:extLst>
              </p:cNvPr>
              <p:cNvGrpSpPr>
                <a:grpSpLocks/>
              </p:cNvGrpSpPr>
              <p:nvPr/>
            </p:nvGrpSpPr>
            <p:grpSpPr bwMode="auto">
              <a:xfrm>
                <a:off x="2916" y="0"/>
                <a:ext cx="972" cy="403"/>
                <a:chOff x="2916" y="0"/>
                <a:chExt cx="972" cy="403"/>
              </a:xfrm>
            </p:grpSpPr>
            <p:sp>
              <p:nvSpPr>
                <p:cNvPr id="15409" name="Rectangle 16">
                  <a:extLst>
                    <a:ext uri="{FF2B5EF4-FFF2-40B4-BE49-F238E27FC236}">
                      <a16:creationId xmlns:a16="http://schemas.microsoft.com/office/drawing/2014/main" id="{334587E5-463A-4128-86AF-DFA2C0D79029}"/>
                    </a:ext>
                  </a:extLst>
                </p:cNvPr>
                <p:cNvSpPr>
                  <a:spLocks noChangeArrowheads="1"/>
                </p:cNvSpPr>
                <p:nvPr/>
              </p:nvSpPr>
              <p:spPr bwMode="auto">
                <a:xfrm>
                  <a:off x="2959"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3</a:t>
                  </a:r>
                </a:p>
                <a:p>
                  <a:pPr algn="ctr"/>
                  <a:endParaRPr lang="en-US" altLang="en-US" sz="1600" b="1" i="1">
                    <a:latin typeface="Times New Roman" panose="02020603050405020304" pitchFamily="18" charset="0"/>
                  </a:endParaRPr>
                </a:p>
              </p:txBody>
            </p:sp>
            <p:sp>
              <p:nvSpPr>
                <p:cNvPr id="15410" name="Rectangle 17">
                  <a:extLst>
                    <a:ext uri="{FF2B5EF4-FFF2-40B4-BE49-F238E27FC236}">
                      <a16:creationId xmlns:a16="http://schemas.microsoft.com/office/drawing/2014/main" id="{3460431D-1CEA-46A1-8EF1-94C0818AD2EE}"/>
                    </a:ext>
                  </a:extLst>
                </p:cNvPr>
                <p:cNvSpPr>
                  <a:spLocks noChangeArrowheads="1"/>
                </p:cNvSpPr>
                <p:nvPr/>
              </p:nvSpPr>
              <p:spPr bwMode="auto">
                <a:xfrm>
                  <a:off x="2916"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3" name="Group 18">
                <a:extLst>
                  <a:ext uri="{FF2B5EF4-FFF2-40B4-BE49-F238E27FC236}">
                    <a16:creationId xmlns:a16="http://schemas.microsoft.com/office/drawing/2014/main" id="{CB65C410-DEB5-4B4C-A0BF-D6BEB3144C2E}"/>
                  </a:ext>
                </a:extLst>
              </p:cNvPr>
              <p:cNvGrpSpPr>
                <a:grpSpLocks/>
              </p:cNvGrpSpPr>
              <p:nvPr/>
            </p:nvGrpSpPr>
            <p:grpSpPr bwMode="auto">
              <a:xfrm>
                <a:off x="0" y="403"/>
                <a:ext cx="972" cy="403"/>
                <a:chOff x="0" y="403"/>
                <a:chExt cx="972" cy="403"/>
              </a:xfrm>
            </p:grpSpPr>
            <p:sp>
              <p:nvSpPr>
                <p:cNvPr id="15407" name="Rectangle 19">
                  <a:extLst>
                    <a:ext uri="{FF2B5EF4-FFF2-40B4-BE49-F238E27FC236}">
                      <a16:creationId xmlns:a16="http://schemas.microsoft.com/office/drawing/2014/main" id="{1AE65D34-6CD0-4C5C-B9A3-15A60830E4A4}"/>
                    </a:ext>
                  </a:extLst>
                </p:cNvPr>
                <p:cNvSpPr>
                  <a:spLocks noChangeArrowheads="1"/>
                </p:cNvSpPr>
                <p:nvPr/>
              </p:nvSpPr>
              <p:spPr bwMode="auto">
                <a:xfrm>
                  <a:off x="43"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A</a:t>
                  </a:r>
                </a:p>
                <a:p>
                  <a:pPr algn="ctr"/>
                  <a:endParaRPr lang="en-US" altLang="en-US" sz="1600" b="1" i="1">
                    <a:latin typeface="Times New Roman" panose="02020603050405020304" pitchFamily="18" charset="0"/>
                  </a:endParaRPr>
                </a:p>
              </p:txBody>
            </p:sp>
            <p:sp>
              <p:nvSpPr>
                <p:cNvPr id="15408" name="Rectangle 20">
                  <a:extLst>
                    <a:ext uri="{FF2B5EF4-FFF2-40B4-BE49-F238E27FC236}">
                      <a16:creationId xmlns:a16="http://schemas.microsoft.com/office/drawing/2014/main" id="{C9205CC2-AC34-406B-A46A-652D340A4787}"/>
                    </a:ext>
                  </a:extLst>
                </p:cNvPr>
                <p:cNvSpPr>
                  <a:spLocks noChangeArrowheads="1"/>
                </p:cNvSpPr>
                <p:nvPr/>
              </p:nvSpPr>
              <p:spPr bwMode="auto">
                <a:xfrm>
                  <a:off x="0"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4" name="Group 21">
                <a:extLst>
                  <a:ext uri="{FF2B5EF4-FFF2-40B4-BE49-F238E27FC236}">
                    <a16:creationId xmlns:a16="http://schemas.microsoft.com/office/drawing/2014/main" id="{E1488A4B-D0B2-4F07-AA14-595FB9901921}"/>
                  </a:ext>
                </a:extLst>
              </p:cNvPr>
              <p:cNvGrpSpPr>
                <a:grpSpLocks/>
              </p:cNvGrpSpPr>
              <p:nvPr/>
            </p:nvGrpSpPr>
            <p:grpSpPr bwMode="auto">
              <a:xfrm>
                <a:off x="972" y="403"/>
                <a:ext cx="972" cy="403"/>
                <a:chOff x="972" y="403"/>
                <a:chExt cx="972" cy="403"/>
              </a:xfrm>
            </p:grpSpPr>
            <p:sp>
              <p:nvSpPr>
                <p:cNvPr id="15405" name="Rectangle 22">
                  <a:extLst>
                    <a:ext uri="{FF2B5EF4-FFF2-40B4-BE49-F238E27FC236}">
                      <a16:creationId xmlns:a16="http://schemas.microsoft.com/office/drawing/2014/main" id="{B9089BEF-A48B-49AB-8506-013AE63CBB32}"/>
                    </a:ext>
                  </a:extLst>
                </p:cNvPr>
                <p:cNvSpPr>
                  <a:spLocks noChangeArrowheads="1"/>
                </p:cNvSpPr>
                <p:nvPr/>
              </p:nvSpPr>
              <p:spPr bwMode="auto">
                <a:xfrm>
                  <a:off x="1015"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80</a:t>
                  </a:r>
                  <a:endParaRPr lang="en-US" altLang="en-US" sz="1600">
                    <a:latin typeface="Times New Roman" panose="02020603050405020304" pitchFamily="18" charset="0"/>
                  </a:endParaRPr>
                </a:p>
              </p:txBody>
            </p:sp>
            <p:sp>
              <p:nvSpPr>
                <p:cNvPr id="15406" name="Rectangle 23">
                  <a:extLst>
                    <a:ext uri="{FF2B5EF4-FFF2-40B4-BE49-F238E27FC236}">
                      <a16:creationId xmlns:a16="http://schemas.microsoft.com/office/drawing/2014/main" id="{BCB4A63F-FD0D-44FE-BBD2-BD23E5AF4E29}"/>
                    </a:ext>
                  </a:extLst>
                </p:cNvPr>
                <p:cNvSpPr>
                  <a:spLocks noChangeArrowheads="1"/>
                </p:cNvSpPr>
                <p:nvPr/>
              </p:nvSpPr>
              <p:spPr bwMode="auto">
                <a:xfrm>
                  <a:off x="972"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5" name="Group 24">
                <a:extLst>
                  <a:ext uri="{FF2B5EF4-FFF2-40B4-BE49-F238E27FC236}">
                    <a16:creationId xmlns:a16="http://schemas.microsoft.com/office/drawing/2014/main" id="{144027DB-6218-46B3-B3F7-210B924033F3}"/>
                  </a:ext>
                </a:extLst>
              </p:cNvPr>
              <p:cNvGrpSpPr>
                <a:grpSpLocks/>
              </p:cNvGrpSpPr>
              <p:nvPr/>
            </p:nvGrpSpPr>
            <p:grpSpPr bwMode="auto">
              <a:xfrm>
                <a:off x="1944" y="403"/>
                <a:ext cx="972" cy="403"/>
                <a:chOff x="1944" y="403"/>
                <a:chExt cx="972" cy="403"/>
              </a:xfrm>
            </p:grpSpPr>
            <p:sp>
              <p:nvSpPr>
                <p:cNvPr id="15403" name="Rectangle 25">
                  <a:extLst>
                    <a:ext uri="{FF2B5EF4-FFF2-40B4-BE49-F238E27FC236}">
                      <a16:creationId xmlns:a16="http://schemas.microsoft.com/office/drawing/2014/main" id="{D252E0DE-D4AF-474E-ACD3-5BC3918D7D4E}"/>
                    </a:ext>
                  </a:extLst>
                </p:cNvPr>
                <p:cNvSpPr>
                  <a:spLocks noChangeArrowheads="1"/>
                </p:cNvSpPr>
                <p:nvPr/>
              </p:nvSpPr>
              <p:spPr bwMode="auto">
                <a:xfrm>
                  <a:off x="1987"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250</a:t>
                  </a:r>
                  <a:endParaRPr lang="en-US" altLang="en-US" sz="1600">
                    <a:latin typeface="Times New Roman" panose="02020603050405020304" pitchFamily="18" charset="0"/>
                  </a:endParaRPr>
                </a:p>
              </p:txBody>
            </p:sp>
            <p:sp>
              <p:nvSpPr>
                <p:cNvPr id="15404" name="Rectangle 26">
                  <a:extLst>
                    <a:ext uri="{FF2B5EF4-FFF2-40B4-BE49-F238E27FC236}">
                      <a16:creationId xmlns:a16="http://schemas.microsoft.com/office/drawing/2014/main" id="{1C0451F2-AF14-4CB7-9D1C-CCD65B9D84FE}"/>
                    </a:ext>
                  </a:extLst>
                </p:cNvPr>
                <p:cNvSpPr>
                  <a:spLocks noChangeArrowheads="1"/>
                </p:cNvSpPr>
                <p:nvPr/>
              </p:nvSpPr>
              <p:spPr bwMode="auto">
                <a:xfrm>
                  <a:off x="1944"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6" name="Group 27">
                <a:extLst>
                  <a:ext uri="{FF2B5EF4-FFF2-40B4-BE49-F238E27FC236}">
                    <a16:creationId xmlns:a16="http://schemas.microsoft.com/office/drawing/2014/main" id="{DA101C9A-38AA-4526-B43C-531BBF0560EE}"/>
                  </a:ext>
                </a:extLst>
              </p:cNvPr>
              <p:cNvGrpSpPr>
                <a:grpSpLocks/>
              </p:cNvGrpSpPr>
              <p:nvPr/>
            </p:nvGrpSpPr>
            <p:grpSpPr bwMode="auto">
              <a:xfrm>
                <a:off x="2916" y="403"/>
                <a:ext cx="972" cy="403"/>
                <a:chOff x="2916" y="403"/>
                <a:chExt cx="972" cy="403"/>
              </a:xfrm>
            </p:grpSpPr>
            <p:sp>
              <p:nvSpPr>
                <p:cNvPr id="15401" name="Rectangle 28">
                  <a:extLst>
                    <a:ext uri="{FF2B5EF4-FFF2-40B4-BE49-F238E27FC236}">
                      <a16:creationId xmlns:a16="http://schemas.microsoft.com/office/drawing/2014/main" id="{8A6727AD-42A2-43F9-B517-A2C1EB70FB89}"/>
                    </a:ext>
                  </a:extLst>
                </p:cNvPr>
                <p:cNvSpPr>
                  <a:spLocks noChangeArrowheads="1"/>
                </p:cNvSpPr>
                <p:nvPr/>
              </p:nvSpPr>
              <p:spPr bwMode="auto">
                <a:xfrm>
                  <a:off x="2959"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-30</a:t>
                  </a:r>
                  <a:endParaRPr lang="en-US" altLang="en-US" sz="1600">
                    <a:latin typeface="Times New Roman" panose="02020603050405020304" pitchFamily="18" charset="0"/>
                  </a:endParaRPr>
                </a:p>
              </p:txBody>
            </p:sp>
            <p:sp>
              <p:nvSpPr>
                <p:cNvPr id="15402" name="Rectangle 29">
                  <a:extLst>
                    <a:ext uri="{FF2B5EF4-FFF2-40B4-BE49-F238E27FC236}">
                      <a16:creationId xmlns:a16="http://schemas.microsoft.com/office/drawing/2014/main" id="{989AE56B-8E2E-4570-8746-99BEBCDCEAF2}"/>
                    </a:ext>
                  </a:extLst>
                </p:cNvPr>
                <p:cNvSpPr>
                  <a:spLocks noChangeArrowheads="1"/>
                </p:cNvSpPr>
                <p:nvPr/>
              </p:nvSpPr>
              <p:spPr bwMode="auto">
                <a:xfrm>
                  <a:off x="2916"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7" name="Group 30">
                <a:extLst>
                  <a:ext uri="{FF2B5EF4-FFF2-40B4-BE49-F238E27FC236}">
                    <a16:creationId xmlns:a16="http://schemas.microsoft.com/office/drawing/2014/main" id="{E8715F89-5DD0-4D45-90DE-741A910A23DA}"/>
                  </a:ext>
                </a:extLst>
              </p:cNvPr>
              <p:cNvGrpSpPr>
                <a:grpSpLocks/>
              </p:cNvGrpSpPr>
              <p:nvPr/>
            </p:nvGrpSpPr>
            <p:grpSpPr bwMode="auto">
              <a:xfrm>
                <a:off x="0" y="806"/>
                <a:ext cx="972" cy="403"/>
                <a:chOff x="0" y="806"/>
                <a:chExt cx="972" cy="403"/>
              </a:xfrm>
            </p:grpSpPr>
            <p:sp>
              <p:nvSpPr>
                <p:cNvPr id="15399" name="Rectangle 31">
                  <a:extLst>
                    <a:ext uri="{FF2B5EF4-FFF2-40B4-BE49-F238E27FC236}">
                      <a16:creationId xmlns:a16="http://schemas.microsoft.com/office/drawing/2014/main" id="{A40BE5F8-D808-4872-8CC1-0E919A895E34}"/>
                    </a:ext>
                  </a:extLst>
                </p:cNvPr>
                <p:cNvSpPr>
                  <a:spLocks noChangeArrowheads="1"/>
                </p:cNvSpPr>
                <p:nvPr/>
              </p:nvSpPr>
              <p:spPr bwMode="auto">
                <a:xfrm>
                  <a:off x="43"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B</a:t>
                  </a:r>
                </a:p>
                <a:p>
                  <a:pPr algn="ctr"/>
                  <a:endParaRPr lang="en-US" altLang="en-US" sz="1600" b="1" i="1">
                    <a:latin typeface="Times New Roman" panose="02020603050405020304" pitchFamily="18" charset="0"/>
                  </a:endParaRPr>
                </a:p>
              </p:txBody>
            </p:sp>
            <p:sp>
              <p:nvSpPr>
                <p:cNvPr id="15400" name="Rectangle 32">
                  <a:extLst>
                    <a:ext uri="{FF2B5EF4-FFF2-40B4-BE49-F238E27FC236}">
                      <a16:creationId xmlns:a16="http://schemas.microsoft.com/office/drawing/2014/main" id="{1F146B3E-04F0-4E09-A804-CED241014632}"/>
                    </a:ext>
                  </a:extLst>
                </p:cNvPr>
                <p:cNvSpPr>
                  <a:spLocks noChangeArrowheads="1"/>
                </p:cNvSpPr>
                <p:nvPr/>
              </p:nvSpPr>
              <p:spPr bwMode="auto">
                <a:xfrm>
                  <a:off x="0"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8" name="Group 33">
                <a:extLst>
                  <a:ext uri="{FF2B5EF4-FFF2-40B4-BE49-F238E27FC236}">
                    <a16:creationId xmlns:a16="http://schemas.microsoft.com/office/drawing/2014/main" id="{66AD0C96-A35F-4C57-ACD2-2BB740E82C60}"/>
                  </a:ext>
                </a:extLst>
              </p:cNvPr>
              <p:cNvGrpSpPr>
                <a:grpSpLocks/>
              </p:cNvGrpSpPr>
              <p:nvPr/>
            </p:nvGrpSpPr>
            <p:grpSpPr bwMode="auto">
              <a:xfrm>
                <a:off x="972" y="806"/>
                <a:ext cx="972" cy="403"/>
                <a:chOff x="972" y="806"/>
                <a:chExt cx="972" cy="403"/>
              </a:xfrm>
            </p:grpSpPr>
            <p:sp>
              <p:nvSpPr>
                <p:cNvPr id="15397" name="Rectangle 34">
                  <a:extLst>
                    <a:ext uri="{FF2B5EF4-FFF2-40B4-BE49-F238E27FC236}">
                      <a16:creationId xmlns:a16="http://schemas.microsoft.com/office/drawing/2014/main" id="{55C69710-6A19-4776-AA9A-9A1F9C746E03}"/>
                    </a:ext>
                  </a:extLst>
                </p:cNvPr>
                <p:cNvSpPr>
                  <a:spLocks noChangeArrowheads="1"/>
                </p:cNvSpPr>
                <p:nvPr/>
              </p:nvSpPr>
              <p:spPr bwMode="auto">
                <a:xfrm>
                  <a:off x="1015"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90</a:t>
                  </a:r>
                  <a:endParaRPr lang="en-US" altLang="en-US" sz="1600">
                    <a:latin typeface="Times New Roman" panose="02020603050405020304" pitchFamily="18" charset="0"/>
                  </a:endParaRPr>
                </a:p>
              </p:txBody>
            </p:sp>
            <p:sp>
              <p:nvSpPr>
                <p:cNvPr id="15398" name="Rectangle 35">
                  <a:extLst>
                    <a:ext uri="{FF2B5EF4-FFF2-40B4-BE49-F238E27FC236}">
                      <a16:creationId xmlns:a16="http://schemas.microsoft.com/office/drawing/2014/main" id="{60F4F621-65DE-4D2D-AB95-954F81370F46}"/>
                    </a:ext>
                  </a:extLst>
                </p:cNvPr>
                <p:cNvSpPr>
                  <a:spLocks noChangeArrowheads="1"/>
                </p:cNvSpPr>
                <p:nvPr/>
              </p:nvSpPr>
              <p:spPr bwMode="auto">
                <a:xfrm>
                  <a:off x="972"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79" name="Group 36">
                <a:extLst>
                  <a:ext uri="{FF2B5EF4-FFF2-40B4-BE49-F238E27FC236}">
                    <a16:creationId xmlns:a16="http://schemas.microsoft.com/office/drawing/2014/main" id="{C8F01EEE-8BB8-40ED-9012-0751633EB12D}"/>
                  </a:ext>
                </a:extLst>
              </p:cNvPr>
              <p:cNvGrpSpPr>
                <a:grpSpLocks/>
              </p:cNvGrpSpPr>
              <p:nvPr/>
            </p:nvGrpSpPr>
            <p:grpSpPr bwMode="auto">
              <a:xfrm>
                <a:off x="1944" y="806"/>
                <a:ext cx="972" cy="403"/>
                <a:chOff x="1944" y="806"/>
                <a:chExt cx="972" cy="403"/>
              </a:xfrm>
            </p:grpSpPr>
            <p:sp>
              <p:nvSpPr>
                <p:cNvPr id="15395" name="Rectangle 37">
                  <a:extLst>
                    <a:ext uri="{FF2B5EF4-FFF2-40B4-BE49-F238E27FC236}">
                      <a16:creationId xmlns:a16="http://schemas.microsoft.com/office/drawing/2014/main" id="{338AF2D4-D2AF-45A2-A121-A60B167311FD}"/>
                    </a:ext>
                  </a:extLst>
                </p:cNvPr>
                <p:cNvSpPr>
                  <a:spLocks noChangeArrowheads="1"/>
                </p:cNvSpPr>
                <p:nvPr/>
              </p:nvSpPr>
              <p:spPr bwMode="auto">
                <a:xfrm>
                  <a:off x="1987"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50</a:t>
                  </a:r>
                  <a:endParaRPr lang="en-US" altLang="en-US" sz="1600">
                    <a:latin typeface="Times New Roman" panose="02020603050405020304" pitchFamily="18" charset="0"/>
                  </a:endParaRPr>
                </a:p>
              </p:txBody>
            </p:sp>
            <p:sp>
              <p:nvSpPr>
                <p:cNvPr id="15396" name="Rectangle 38">
                  <a:extLst>
                    <a:ext uri="{FF2B5EF4-FFF2-40B4-BE49-F238E27FC236}">
                      <a16:creationId xmlns:a16="http://schemas.microsoft.com/office/drawing/2014/main" id="{B17D9208-8300-4E64-8313-997395DF5D0F}"/>
                    </a:ext>
                  </a:extLst>
                </p:cNvPr>
                <p:cNvSpPr>
                  <a:spLocks noChangeArrowheads="1"/>
                </p:cNvSpPr>
                <p:nvPr/>
              </p:nvSpPr>
              <p:spPr bwMode="auto">
                <a:xfrm>
                  <a:off x="1944"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80" name="Group 39">
                <a:extLst>
                  <a:ext uri="{FF2B5EF4-FFF2-40B4-BE49-F238E27FC236}">
                    <a16:creationId xmlns:a16="http://schemas.microsoft.com/office/drawing/2014/main" id="{2BF87E0A-5DA0-4B36-9A72-346038C2B95D}"/>
                  </a:ext>
                </a:extLst>
              </p:cNvPr>
              <p:cNvGrpSpPr>
                <a:grpSpLocks/>
              </p:cNvGrpSpPr>
              <p:nvPr/>
            </p:nvGrpSpPr>
            <p:grpSpPr bwMode="auto">
              <a:xfrm>
                <a:off x="2916" y="806"/>
                <a:ext cx="972" cy="403"/>
                <a:chOff x="2916" y="806"/>
                <a:chExt cx="972" cy="403"/>
              </a:xfrm>
            </p:grpSpPr>
            <p:sp>
              <p:nvSpPr>
                <p:cNvPr id="15393" name="Rectangle 40">
                  <a:extLst>
                    <a:ext uri="{FF2B5EF4-FFF2-40B4-BE49-F238E27FC236}">
                      <a16:creationId xmlns:a16="http://schemas.microsoft.com/office/drawing/2014/main" id="{A73BD15E-9889-495D-8712-7ECE81BA0A36}"/>
                    </a:ext>
                  </a:extLst>
                </p:cNvPr>
                <p:cNvSpPr>
                  <a:spLocks noChangeArrowheads="1"/>
                </p:cNvSpPr>
                <p:nvPr/>
              </p:nvSpPr>
              <p:spPr bwMode="auto">
                <a:xfrm>
                  <a:off x="2959"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150</a:t>
                  </a:r>
                  <a:endParaRPr lang="en-US" altLang="en-US" sz="1600">
                    <a:latin typeface="Times New Roman" panose="02020603050405020304" pitchFamily="18" charset="0"/>
                  </a:endParaRPr>
                </a:p>
              </p:txBody>
            </p:sp>
            <p:sp>
              <p:nvSpPr>
                <p:cNvPr id="15394" name="Rectangle 41">
                  <a:extLst>
                    <a:ext uri="{FF2B5EF4-FFF2-40B4-BE49-F238E27FC236}">
                      <a16:creationId xmlns:a16="http://schemas.microsoft.com/office/drawing/2014/main" id="{06F34E64-8613-4B95-B852-6073DC063B2C}"/>
                    </a:ext>
                  </a:extLst>
                </p:cNvPr>
                <p:cNvSpPr>
                  <a:spLocks noChangeArrowheads="1"/>
                </p:cNvSpPr>
                <p:nvPr/>
              </p:nvSpPr>
              <p:spPr bwMode="auto">
                <a:xfrm>
                  <a:off x="2916"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81" name="Group 42">
                <a:extLst>
                  <a:ext uri="{FF2B5EF4-FFF2-40B4-BE49-F238E27FC236}">
                    <a16:creationId xmlns:a16="http://schemas.microsoft.com/office/drawing/2014/main" id="{3B65A522-C97C-400F-950E-11C5D813BD52}"/>
                  </a:ext>
                </a:extLst>
              </p:cNvPr>
              <p:cNvGrpSpPr>
                <a:grpSpLocks/>
              </p:cNvGrpSpPr>
              <p:nvPr/>
            </p:nvGrpSpPr>
            <p:grpSpPr bwMode="auto">
              <a:xfrm>
                <a:off x="0" y="1209"/>
                <a:ext cx="972" cy="403"/>
                <a:chOff x="0" y="1209"/>
                <a:chExt cx="972" cy="403"/>
              </a:xfrm>
            </p:grpSpPr>
            <p:sp>
              <p:nvSpPr>
                <p:cNvPr id="15391" name="Rectangle 43">
                  <a:extLst>
                    <a:ext uri="{FF2B5EF4-FFF2-40B4-BE49-F238E27FC236}">
                      <a16:creationId xmlns:a16="http://schemas.microsoft.com/office/drawing/2014/main" id="{460370BD-E0CD-4BCD-89BD-4CB7DB53D84E}"/>
                    </a:ext>
                  </a:extLst>
                </p:cNvPr>
                <p:cNvSpPr>
                  <a:spLocks noChangeArrowheads="1"/>
                </p:cNvSpPr>
                <p:nvPr/>
              </p:nvSpPr>
              <p:spPr bwMode="auto">
                <a:xfrm>
                  <a:off x="43"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C</a:t>
                  </a:r>
                </a:p>
                <a:p>
                  <a:pPr algn="ctr"/>
                  <a:endParaRPr lang="en-US" altLang="en-US" sz="1600" b="1" i="1">
                    <a:latin typeface="Times New Roman" panose="02020603050405020304" pitchFamily="18" charset="0"/>
                  </a:endParaRPr>
                </a:p>
              </p:txBody>
            </p:sp>
            <p:sp>
              <p:nvSpPr>
                <p:cNvPr id="15392" name="Rectangle 44">
                  <a:extLst>
                    <a:ext uri="{FF2B5EF4-FFF2-40B4-BE49-F238E27FC236}">
                      <a16:creationId xmlns:a16="http://schemas.microsoft.com/office/drawing/2014/main" id="{151E57CC-A8D8-4590-AEFC-C71A7CC27B26}"/>
                    </a:ext>
                  </a:extLst>
                </p:cNvPr>
                <p:cNvSpPr>
                  <a:spLocks noChangeArrowheads="1"/>
                </p:cNvSpPr>
                <p:nvPr/>
              </p:nvSpPr>
              <p:spPr bwMode="auto">
                <a:xfrm>
                  <a:off x="0"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82" name="Group 45">
                <a:extLst>
                  <a:ext uri="{FF2B5EF4-FFF2-40B4-BE49-F238E27FC236}">
                    <a16:creationId xmlns:a16="http://schemas.microsoft.com/office/drawing/2014/main" id="{1EB96F1B-1DA6-417E-9EB8-9B1AD1F8B880}"/>
                  </a:ext>
                </a:extLst>
              </p:cNvPr>
              <p:cNvGrpSpPr>
                <a:grpSpLocks/>
              </p:cNvGrpSpPr>
              <p:nvPr/>
            </p:nvGrpSpPr>
            <p:grpSpPr bwMode="auto">
              <a:xfrm>
                <a:off x="972" y="1209"/>
                <a:ext cx="972" cy="403"/>
                <a:chOff x="972" y="1209"/>
                <a:chExt cx="972" cy="403"/>
              </a:xfrm>
            </p:grpSpPr>
            <p:sp>
              <p:nvSpPr>
                <p:cNvPr id="15389" name="Rectangle 46">
                  <a:extLst>
                    <a:ext uri="{FF2B5EF4-FFF2-40B4-BE49-F238E27FC236}">
                      <a16:creationId xmlns:a16="http://schemas.microsoft.com/office/drawing/2014/main" id="{36AA19BF-4D87-4553-9FEB-17FE7566736D}"/>
                    </a:ext>
                  </a:extLst>
                </p:cNvPr>
                <p:cNvSpPr>
                  <a:spLocks noChangeArrowheads="1"/>
                </p:cNvSpPr>
                <p:nvPr/>
              </p:nvSpPr>
              <p:spPr bwMode="auto">
                <a:xfrm>
                  <a:off x="1015"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80</a:t>
                  </a:r>
                  <a:endParaRPr lang="en-US" altLang="en-US" sz="1600">
                    <a:latin typeface="Times New Roman" panose="02020603050405020304" pitchFamily="18" charset="0"/>
                  </a:endParaRPr>
                </a:p>
              </p:txBody>
            </p:sp>
            <p:sp>
              <p:nvSpPr>
                <p:cNvPr id="15390" name="Rectangle 47">
                  <a:extLst>
                    <a:ext uri="{FF2B5EF4-FFF2-40B4-BE49-F238E27FC236}">
                      <a16:creationId xmlns:a16="http://schemas.microsoft.com/office/drawing/2014/main" id="{71A5CBDA-EE9E-43C6-A0FF-5943933E161F}"/>
                    </a:ext>
                  </a:extLst>
                </p:cNvPr>
                <p:cNvSpPr>
                  <a:spLocks noChangeArrowheads="1"/>
                </p:cNvSpPr>
                <p:nvPr/>
              </p:nvSpPr>
              <p:spPr bwMode="auto">
                <a:xfrm>
                  <a:off x="972"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83" name="Group 48">
                <a:extLst>
                  <a:ext uri="{FF2B5EF4-FFF2-40B4-BE49-F238E27FC236}">
                    <a16:creationId xmlns:a16="http://schemas.microsoft.com/office/drawing/2014/main" id="{74A1465D-60AC-462A-96F9-6233C364A842}"/>
                  </a:ext>
                </a:extLst>
              </p:cNvPr>
              <p:cNvGrpSpPr>
                <a:grpSpLocks/>
              </p:cNvGrpSpPr>
              <p:nvPr/>
            </p:nvGrpSpPr>
            <p:grpSpPr bwMode="auto">
              <a:xfrm>
                <a:off x="1944" y="1209"/>
                <a:ext cx="972" cy="403"/>
                <a:chOff x="1944" y="1209"/>
                <a:chExt cx="972" cy="403"/>
              </a:xfrm>
            </p:grpSpPr>
            <p:sp>
              <p:nvSpPr>
                <p:cNvPr id="15387" name="Rectangle 49">
                  <a:extLst>
                    <a:ext uri="{FF2B5EF4-FFF2-40B4-BE49-F238E27FC236}">
                      <a16:creationId xmlns:a16="http://schemas.microsoft.com/office/drawing/2014/main" id="{BBD53CC2-51B1-4FC0-8839-50CD7F846B9D}"/>
                    </a:ext>
                  </a:extLst>
                </p:cNvPr>
                <p:cNvSpPr>
                  <a:spLocks noChangeArrowheads="1"/>
                </p:cNvSpPr>
                <p:nvPr/>
              </p:nvSpPr>
              <p:spPr bwMode="auto">
                <a:xfrm>
                  <a:off x="1987"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100</a:t>
                  </a:r>
                  <a:endParaRPr lang="en-US" altLang="en-US" sz="1600">
                    <a:latin typeface="Times New Roman" panose="02020603050405020304" pitchFamily="18" charset="0"/>
                  </a:endParaRPr>
                </a:p>
              </p:txBody>
            </p:sp>
            <p:sp>
              <p:nvSpPr>
                <p:cNvPr id="15388" name="Rectangle 50">
                  <a:extLst>
                    <a:ext uri="{FF2B5EF4-FFF2-40B4-BE49-F238E27FC236}">
                      <a16:creationId xmlns:a16="http://schemas.microsoft.com/office/drawing/2014/main" id="{9A991DDE-80DC-46A7-8F33-2CC8E0B4DE5F}"/>
                    </a:ext>
                  </a:extLst>
                </p:cNvPr>
                <p:cNvSpPr>
                  <a:spLocks noChangeArrowheads="1"/>
                </p:cNvSpPr>
                <p:nvPr/>
              </p:nvSpPr>
              <p:spPr bwMode="auto">
                <a:xfrm>
                  <a:off x="1944"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5384" name="Group 51">
                <a:extLst>
                  <a:ext uri="{FF2B5EF4-FFF2-40B4-BE49-F238E27FC236}">
                    <a16:creationId xmlns:a16="http://schemas.microsoft.com/office/drawing/2014/main" id="{00ACF54F-17F6-43B5-9D82-002C6BCA30E8}"/>
                  </a:ext>
                </a:extLst>
              </p:cNvPr>
              <p:cNvGrpSpPr>
                <a:grpSpLocks/>
              </p:cNvGrpSpPr>
              <p:nvPr/>
            </p:nvGrpSpPr>
            <p:grpSpPr bwMode="auto">
              <a:xfrm>
                <a:off x="2916" y="1209"/>
                <a:ext cx="972" cy="403"/>
                <a:chOff x="2916" y="1209"/>
                <a:chExt cx="972" cy="403"/>
              </a:xfrm>
            </p:grpSpPr>
            <p:sp>
              <p:nvSpPr>
                <p:cNvPr id="15385" name="Rectangle 52">
                  <a:extLst>
                    <a:ext uri="{FF2B5EF4-FFF2-40B4-BE49-F238E27FC236}">
                      <a16:creationId xmlns:a16="http://schemas.microsoft.com/office/drawing/2014/main" id="{52BB3F16-38E7-4EB9-8D22-BBA8499C5B29}"/>
                    </a:ext>
                  </a:extLst>
                </p:cNvPr>
                <p:cNvSpPr>
                  <a:spLocks noChangeArrowheads="1"/>
                </p:cNvSpPr>
                <p:nvPr/>
              </p:nvSpPr>
              <p:spPr bwMode="auto">
                <a:xfrm>
                  <a:off x="2959"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120</a:t>
                  </a:r>
                  <a:endParaRPr lang="en-US" altLang="en-US" sz="1600">
                    <a:latin typeface="Times New Roman" panose="02020603050405020304" pitchFamily="18" charset="0"/>
                  </a:endParaRPr>
                </a:p>
              </p:txBody>
            </p:sp>
            <p:sp>
              <p:nvSpPr>
                <p:cNvPr id="15386" name="Rectangle 53">
                  <a:extLst>
                    <a:ext uri="{FF2B5EF4-FFF2-40B4-BE49-F238E27FC236}">
                      <a16:creationId xmlns:a16="http://schemas.microsoft.com/office/drawing/2014/main" id="{8852908F-B06C-421C-B007-27AB738582BC}"/>
                    </a:ext>
                  </a:extLst>
                </p:cNvPr>
                <p:cNvSpPr>
                  <a:spLocks noChangeArrowheads="1"/>
                </p:cNvSpPr>
                <p:nvPr/>
              </p:nvSpPr>
              <p:spPr bwMode="auto">
                <a:xfrm>
                  <a:off x="2916"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sp>
          <p:nvSpPr>
            <p:cNvPr id="15368" name="Rectangle 54">
              <a:extLst>
                <a:ext uri="{FF2B5EF4-FFF2-40B4-BE49-F238E27FC236}">
                  <a16:creationId xmlns:a16="http://schemas.microsoft.com/office/drawing/2014/main" id="{749BCD23-7B09-4CFF-A550-42A802B9F91E}"/>
                </a:ext>
              </a:extLst>
            </p:cNvPr>
            <p:cNvSpPr>
              <a:spLocks noChangeArrowheads="1"/>
            </p:cNvSpPr>
            <p:nvPr/>
          </p:nvSpPr>
          <p:spPr bwMode="auto">
            <a:xfrm>
              <a:off x="-2" y="-2"/>
              <a:ext cx="3892" cy="1616"/>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sp>
        <p:nvSpPr>
          <p:cNvPr id="49207" name="AutoShape 55">
            <a:extLst>
              <a:ext uri="{FF2B5EF4-FFF2-40B4-BE49-F238E27FC236}">
                <a16:creationId xmlns:a16="http://schemas.microsoft.com/office/drawing/2014/main" id="{B62EA0B5-1540-44EF-BEC3-E53A4EC87334}"/>
              </a:ext>
            </a:extLst>
          </p:cNvPr>
          <p:cNvSpPr>
            <a:spLocks noChangeArrowheads="1"/>
          </p:cNvSpPr>
          <p:nvPr/>
        </p:nvSpPr>
        <p:spPr bwMode="auto">
          <a:xfrm>
            <a:off x="3276600" y="3810000"/>
            <a:ext cx="5562600" cy="381000"/>
          </a:xfrm>
          <a:prstGeom prst="roundRect">
            <a:avLst>
              <a:gd name="adj" fmla="val 16667"/>
            </a:avLst>
          </a:prstGeom>
          <a:noFill/>
          <a:ln w="22225">
            <a:solidFill>
              <a:srgbClr val="FF0000"/>
            </a:solidFill>
            <a:round/>
            <a:headEnd/>
            <a:tailEnd/>
          </a:ln>
          <a:effectLst/>
          <a:extLst>
            <a:ext uri="{909E8E84-426E-40DD-AFC4-6F175D3DCCD1}">
              <a14:hiddenFill xmlns:a14="http://schemas.microsoft.com/office/drawing/2010/main">
                <a:solidFill>
                  <a:schemeClr val="accent1">
                    <a:alpha val="50195"/>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15366" name="Text Box 56">
            <a:extLst>
              <a:ext uri="{FF2B5EF4-FFF2-40B4-BE49-F238E27FC236}">
                <a16:creationId xmlns:a16="http://schemas.microsoft.com/office/drawing/2014/main" id="{C50C03C0-7E1F-43D7-908A-9D0FE43F4CC5}"/>
              </a:ext>
            </a:extLst>
          </p:cNvPr>
          <p:cNvSpPr txBox="1">
            <a:spLocks noChangeArrowheads="1"/>
          </p:cNvSpPr>
          <p:nvPr/>
        </p:nvSpPr>
        <p:spPr bwMode="auto">
          <a:xfrm>
            <a:off x="2782888" y="2133601"/>
            <a:ext cx="6705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spcBef>
                <a:spcPct val="50000"/>
              </a:spcBef>
            </a:pPr>
            <a:r>
              <a:rPr lang="he-IL" altLang="en-US" sz="2000" b="1">
                <a:latin typeface="Times New Roman" panose="02020603050405020304" pitchFamily="18" charset="0"/>
              </a:rPr>
              <a:t>בחר באלטרנטיבה שהתוצאה הטובה ביותר שלה טובה מהתוצאה הטובה ביותר של יתר האלטרנטיבות</a:t>
            </a:r>
            <a:r>
              <a:rPr lang="he-IL" altLang="en-US" sz="2000">
                <a:latin typeface="Times New Roman" panose="02020603050405020304" pitchFamily="18" charset="0"/>
              </a:rPr>
              <a:t>.</a:t>
            </a:r>
            <a:r>
              <a:rPr lang="en-US" altLang="en-US" sz="2000">
                <a:latin typeface="Times New Roman" panose="020206030504050203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9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D3550800-218D-4302-B834-C72129E3A3BF}"/>
              </a:ext>
            </a:extLst>
          </p:cNvPr>
          <p:cNvSpPr>
            <a:spLocks noGrp="1" noChangeArrowheads="1"/>
          </p:cNvSpPr>
          <p:nvPr>
            <p:ph type="title"/>
          </p:nvPr>
        </p:nvSpPr>
        <p:spPr>
          <a:xfrm>
            <a:off x="2209800" y="228600"/>
            <a:ext cx="7772400" cy="1143000"/>
          </a:xfrm>
        </p:spPr>
        <p:txBody>
          <a:bodyPr/>
          <a:lstStyle/>
          <a:p>
            <a:pPr>
              <a:defRPr/>
            </a:pPr>
            <a:r>
              <a:rPr lang="en-US" altLang="en-US"/>
              <a:t>Expected Value</a:t>
            </a:r>
          </a:p>
        </p:txBody>
      </p:sp>
      <p:grpSp>
        <p:nvGrpSpPr>
          <p:cNvPr id="17411" name="Group 3">
            <a:extLst>
              <a:ext uri="{FF2B5EF4-FFF2-40B4-BE49-F238E27FC236}">
                <a16:creationId xmlns:a16="http://schemas.microsoft.com/office/drawing/2014/main" id="{064AAD5F-D91C-4FBA-A969-2B5BA9439104}"/>
              </a:ext>
            </a:extLst>
          </p:cNvPr>
          <p:cNvGrpSpPr>
            <a:grpSpLocks/>
          </p:cNvGrpSpPr>
          <p:nvPr/>
        </p:nvGrpSpPr>
        <p:grpSpPr bwMode="auto">
          <a:xfrm>
            <a:off x="3124200" y="1524000"/>
            <a:ext cx="5715000" cy="1981200"/>
            <a:chOff x="-2" y="-2"/>
            <a:chExt cx="3892" cy="1616"/>
          </a:xfrm>
        </p:grpSpPr>
        <p:grpSp>
          <p:nvGrpSpPr>
            <p:cNvPr id="17415" name="Group 4">
              <a:extLst>
                <a:ext uri="{FF2B5EF4-FFF2-40B4-BE49-F238E27FC236}">
                  <a16:creationId xmlns:a16="http://schemas.microsoft.com/office/drawing/2014/main" id="{4E7DB77E-7C6E-4562-8D25-1E4EC5A43428}"/>
                </a:ext>
              </a:extLst>
            </p:cNvPr>
            <p:cNvGrpSpPr>
              <a:grpSpLocks/>
            </p:cNvGrpSpPr>
            <p:nvPr/>
          </p:nvGrpSpPr>
          <p:grpSpPr bwMode="auto">
            <a:xfrm>
              <a:off x="0" y="0"/>
              <a:ext cx="3888" cy="1612"/>
              <a:chOff x="0" y="0"/>
              <a:chExt cx="3888" cy="1612"/>
            </a:xfrm>
          </p:grpSpPr>
          <p:grpSp>
            <p:nvGrpSpPr>
              <p:cNvPr id="17417" name="Group 5">
                <a:extLst>
                  <a:ext uri="{FF2B5EF4-FFF2-40B4-BE49-F238E27FC236}">
                    <a16:creationId xmlns:a16="http://schemas.microsoft.com/office/drawing/2014/main" id="{C591DB9F-1E80-4630-B199-E11E90A30A7F}"/>
                  </a:ext>
                </a:extLst>
              </p:cNvPr>
              <p:cNvGrpSpPr>
                <a:grpSpLocks/>
              </p:cNvGrpSpPr>
              <p:nvPr/>
            </p:nvGrpSpPr>
            <p:grpSpPr bwMode="auto">
              <a:xfrm>
                <a:off x="0" y="0"/>
                <a:ext cx="972" cy="403"/>
                <a:chOff x="0" y="0"/>
                <a:chExt cx="972" cy="403"/>
              </a:xfrm>
            </p:grpSpPr>
            <p:sp>
              <p:nvSpPr>
                <p:cNvPr id="17463" name="Rectangle 6">
                  <a:extLst>
                    <a:ext uri="{FF2B5EF4-FFF2-40B4-BE49-F238E27FC236}">
                      <a16:creationId xmlns:a16="http://schemas.microsoft.com/office/drawing/2014/main" id="{B364C67E-F4BF-4064-B122-9031887B375F}"/>
                    </a:ext>
                  </a:extLst>
                </p:cNvPr>
                <p:cNvSpPr>
                  <a:spLocks noChangeArrowheads="1"/>
                </p:cNvSpPr>
                <p:nvPr/>
              </p:nvSpPr>
              <p:spPr bwMode="auto">
                <a:xfrm>
                  <a:off x="43"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 </a:t>
                  </a:r>
                </a:p>
                <a:p>
                  <a:pPr algn="ctr"/>
                  <a:endParaRPr lang="en-US" altLang="en-US" sz="1600">
                    <a:latin typeface="Times New Roman" panose="02020603050405020304" pitchFamily="18" charset="0"/>
                  </a:endParaRPr>
                </a:p>
              </p:txBody>
            </p:sp>
            <p:sp>
              <p:nvSpPr>
                <p:cNvPr id="17464" name="Rectangle 7">
                  <a:extLst>
                    <a:ext uri="{FF2B5EF4-FFF2-40B4-BE49-F238E27FC236}">
                      <a16:creationId xmlns:a16="http://schemas.microsoft.com/office/drawing/2014/main" id="{327088D3-A953-4A21-BE29-7C3095603344}"/>
                    </a:ext>
                  </a:extLst>
                </p:cNvPr>
                <p:cNvSpPr>
                  <a:spLocks noChangeArrowheads="1"/>
                </p:cNvSpPr>
                <p:nvPr/>
              </p:nvSpPr>
              <p:spPr bwMode="auto">
                <a:xfrm>
                  <a:off x="0"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18" name="Group 8">
                <a:extLst>
                  <a:ext uri="{FF2B5EF4-FFF2-40B4-BE49-F238E27FC236}">
                    <a16:creationId xmlns:a16="http://schemas.microsoft.com/office/drawing/2014/main" id="{4055FF8F-38FA-41F3-ABC6-34F479BAA93B}"/>
                  </a:ext>
                </a:extLst>
              </p:cNvPr>
              <p:cNvGrpSpPr>
                <a:grpSpLocks/>
              </p:cNvGrpSpPr>
              <p:nvPr/>
            </p:nvGrpSpPr>
            <p:grpSpPr bwMode="auto">
              <a:xfrm>
                <a:off x="972" y="0"/>
                <a:ext cx="972" cy="403"/>
                <a:chOff x="972" y="0"/>
                <a:chExt cx="972" cy="403"/>
              </a:xfrm>
            </p:grpSpPr>
            <p:sp>
              <p:nvSpPr>
                <p:cNvPr id="17461" name="Rectangle 9">
                  <a:extLst>
                    <a:ext uri="{FF2B5EF4-FFF2-40B4-BE49-F238E27FC236}">
                      <a16:creationId xmlns:a16="http://schemas.microsoft.com/office/drawing/2014/main" id="{B20FDD89-4C35-40ED-9A77-6DDCFFB2B070}"/>
                    </a:ext>
                  </a:extLst>
                </p:cNvPr>
                <p:cNvSpPr>
                  <a:spLocks noChangeArrowheads="1"/>
                </p:cNvSpPr>
                <p:nvPr/>
              </p:nvSpPr>
              <p:spPr bwMode="auto">
                <a:xfrm>
                  <a:off x="1015"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1</a:t>
                  </a:r>
                </a:p>
                <a:p>
                  <a:pPr algn="ctr"/>
                  <a:endParaRPr lang="en-US" altLang="en-US" sz="1600" b="1" i="1">
                    <a:latin typeface="Times New Roman" panose="02020603050405020304" pitchFamily="18" charset="0"/>
                  </a:endParaRPr>
                </a:p>
              </p:txBody>
            </p:sp>
            <p:sp>
              <p:nvSpPr>
                <p:cNvPr id="17462" name="Rectangle 10">
                  <a:extLst>
                    <a:ext uri="{FF2B5EF4-FFF2-40B4-BE49-F238E27FC236}">
                      <a16:creationId xmlns:a16="http://schemas.microsoft.com/office/drawing/2014/main" id="{0065DFF5-5128-4838-84AE-206E3DD004B3}"/>
                    </a:ext>
                  </a:extLst>
                </p:cNvPr>
                <p:cNvSpPr>
                  <a:spLocks noChangeArrowheads="1"/>
                </p:cNvSpPr>
                <p:nvPr/>
              </p:nvSpPr>
              <p:spPr bwMode="auto">
                <a:xfrm>
                  <a:off x="972"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19" name="Group 11">
                <a:extLst>
                  <a:ext uri="{FF2B5EF4-FFF2-40B4-BE49-F238E27FC236}">
                    <a16:creationId xmlns:a16="http://schemas.microsoft.com/office/drawing/2014/main" id="{949F0B01-0D0E-4570-9260-8DF2C187740A}"/>
                  </a:ext>
                </a:extLst>
              </p:cNvPr>
              <p:cNvGrpSpPr>
                <a:grpSpLocks/>
              </p:cNvGrpSpPr>
              <p:nvPr/>
            </p:nvGrpSpPr>
            <p:grpSpPr bwMode="auto">
              <a:xfrm>
                <a:off x="1944" y="0"/>
                <a:ext cx="972" cy="403"/>
                <a:chOff x="1944" y="0"/>
                <a:chExt cx="972" cy="403"/>
              </a:xfrm>
            </p:grpSpPr>
            <p:sp>
              <p:nvSpPr>
                <p:cNvPr id="17459" name="Rectangle 12">
                  <a:extLst>
                    <a:ext uri="{FF2B5EF4-FFF2-40B4-BE49-F238E27FC236}">
                      <a16:creationId xmlns:a16="http://schemas.microsoft.com/office/drawing/2014/main" id="{BFCCB096-E6AB-401D-839D-30F17AFF38E5}"/>
                    </a:ext>
                  </a:extLst>
                </p:cNvPr>
                <p:cNvSpPr>
                  <a:spLocks noChangeArrowheads="1"/>
                </p:cNvSpPr>
                <p:nvPr/>
              </p:nvSpPr>
              <p:spPr bwMode="auto">
                <a:xfrm>
                  <a:off x="1987"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2</a:t>
                  </a:r>
                </a:p>
                <a:p>
                  <a:pPr algn="ctr"/>
                  <a:endParaRPr lang="en-US" altLang="en-US" sz="1600" b="1" i="1">
                    <a:latin typeface="Times New Roman" panose="02020603050405020304" pitchFamily="18" charset="0"/>
                  </a:endParaRPr>
                </a:p>
              </p:txBody>
            </p:sp>
            <p:sp>
              <p:nvSpPr>
                <p:cNvPr id="17460" name="Rectangle 13">
                  <a:extLst>
                    <a:ext uri="{FF2B5EF4-FFF2-40B4-BE49-F238E27FC236}">
                      <a16:creationId xmlns:a16="http://schemas.microsoft.com/office/drawing/2014/main" id="{AD01C692-7F73-4F8B-8266-0741A12ACF5F}"/>
                    </a:ext>
                  </a:extLst>
                </p:cNvPr>
                <p:cNvSpPr>
                  <a:spLocks noChangeArrowheads="1"/>
                </p:cNvSpPr>
                <p:nvPr/>
              </p:nvSpPr>
              <p:spPr bwMode="auto">
                <a:xfrm>
                  <a:off x="1944"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0" name="Group 14">
                <a:extLst>
                  <a:ext uri="{FF2B5EF4-FFF2-40B4-BE49-F238E27FC236}">
                    <a16:creationId xmlns:a16="http://schemas.microsoft.com/office/drawing/2014/main" id="{7CAECC05-CCCD-4332-8687-CD96228188C5}"/>
                  </a:ext>
                </a:extLst>
              </p:cNvPr>
              <p:cNvGrpSpPr>
                <a:grpSpLocks/>
              </p:cNvGrpSpPr>
              <p:nvPr/>
            </p:nvGrpSpPr>
            <p:grpSpPr bwMode="auto">
              <a:xfrm>
                <a:off x="2916" y="0"/>
                <a:ext cx="972" cy="403"/>
                <a:chOff x="2916" y="0"/>
                <a:chExt cx="972" cy="403"/>
              </a:xfrm>
            </p:grpSpPr>
            <p:sp>
              <p:nvSpPr>
                <p:cNvPr id="17457" name="Rectangle 15">
                  <a:extLst>
                    <a:ext uri="{FF2B5EF4-FFF2-40B4-BE49-F238E27FC236}">
                      <a16:creationId xmlns:a16="http://schemas.microsoft.com/office/drawing/2014/main" id="{959B6F7D-DD4F-43F3-BC1D-499F46C33124}"/>
                    </a:ext>
                  </a:extLst>
                </p:cNvPr>
                <p:cNvSpPr>
                  <a:spLocks noChangeArrowheads="1"/>
                </p:cNvSpPr>
                <p:nvPr/>
              </p:nvSpPr>
              <p:spPr bwMode="auto">
                <a:xfrm>
                  <a:off x="2959"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3</a:t>
                  </a:r>
                </a:p>
                <a:p>
                  <a:pPr algn="ctr"/>
                  <a:endParaRPr lang="en-US" altLang="en-US" sz="1600" b="1" i="1">
                    <a:latin typeface="Times New Roman" panose="02020603050405020304" pitchFamily="18" charset="0"/>
                  </a:endParaRPr>
                </a:p>
              </p:txBody>
            </p:sp>
            <p:sp>
              <p:nvSpPr>
                <p:cNvPr id="17458" name="Rectangle 16">
                  <a:extLst>
                    <a:ext uri="{FF2B5EF4-FFF2-40B4-BE49-F238E27FC236}">
                      <a16:creationId xmlns:a16="http://schemas.microsoft.com/office/drawing/2014/main" id="{02436BCC-2D54-4ABA-8F41-4BF8779C8CB1}"/>
                    </a:ext>
                  </a:extLst>
                </p:cNvPr>
                <p:cNvSpPr>
                  <a:spLocks noChangeArrowheads="1"/>
                </p:cNvSpPr>
                <p:nvPr/>
              </p:nvSpPr>
              <p:spPr bwMode="auto">
                <a:xfrm>
                  <a:off x="2916"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1" name="Group 17">
                <a:extLst>
                  <a:ext uri="{FF2B5EF4-FFF2-40B4-BE49-F238E27FC236}">
                    <a16:creationId xmlns:a16="http://schemas.microsoft.com/office/drawing/2014/main" id="{58FC3F78-AC27-4B05-A052-E80FABAD9912}"/>
                  </a:ext>
                </a:extLst>
              </p:cNvPr>
              <p:cNvGrpSpPr>
                <a:grpSpLocks/>
              </p:cNvGrpSpPr>
              <p:nvPr/>
            </p:nvGrpSpPr>
            <p:grpSpPr bwMode="auto">
              <a:xfrm>
                <a:off x="0" y="403"/>
                <a:ext cx="972" cy="403"/>
                <a:chOff x="0" y="403"/>
                <a:chExt cx="972" cy="403"/>
              </a:xfrm>
            </p:grpSpPr>
            <p:sp>
              <p:nvSpPr>
                <p:cNvPr id="17455" name="Rectangle 18">
                  <a:extLst>
                    <a:ext uri="{FF2B5EF4-FFF2-40B4-BE49-F238E27FC236}">
                      <a16:creationId xmlns:a16="http://schemas.microsoft.com/office/drawing/2014/main" id="{3E263CD9-6536-480E-8F44-1D71D54FE6F6}"/>
                    </a:ext>
                  </a:extLst>
                </p:cNvPr>
                <p:cNvSpPr>
                  <a:spLocks noChangeArrowheads="1"/>
                </p:cNvSpPr>
                <p:nvPr/>
              </p:nvSpPr>
              <p:spPr bwMode="auto">
                <a:xfrm>
                  <a:off x="43"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A</a:t>
                  </a:r>
                </a:p>
                <a:p>
                  <a:pPr algn="ctr"/>
                  <a:endParaRPr lang="en-US" altLang="en-US" sz="1600" b="1" i="1">
                    <a:latin typeface="Times New Roman" panose="02020603050405020304" pitchFamily="18" charset="0"/>
                  </a:endParaRPr>
                </a:p>
              </p:txBody>
            </p:sp>
            <p:sp>
              <p:nvSpPr>
                <p:cNvPr id="17456" name="Rectangle 19">
                  <a:extLst>
                    <a:ext uri="{FF2B5EF4-FFF2-40B4-BE49-F238E27FC236}">
                      <a16:creationId xmlns:a16="http://schemas.microsoft.com/office/drawing/2014/main" id="{490EA088-0D2C-4713-9F1A-BAEC13536694}"/>
                    </a:ext>
                  </a:extLst>
                </p:cNvPr>
                <p:cNvSpPr>
                  <a:spLocks noChangeArrowheads="1"/>
                </p:cNvSpPr>
                <p:nvPr/>
              </p:nvSpPr>
              <p:spPr bwMode="auto">
                <a:xfrm>
                  <a:off x="0"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2" name="Group 20">
                <a:extLst>
                  <a:ext uri="{FF2B5EF4-FFF2-40B4-BE49-F238E27FC236}">
                    <a16:creationId xmlns:a16="http://schemas.microsoft.com/office/drawing/2014/main" id="{A47E2298-71A2-4684-98C6-8C31EC6581C6}"/>
                  </a:ext>
                </a:extLst>
              </p:cNvPr>
              <p:cNvGrpSpPr>
                <a:grpSpLocks/>
              </p:cNvGrpSpPr>
              <p:nvPr/>
            </p:nvGrpSpPr>
            <p:grpSpPr bwMode="auto">
              <a:xfrm>
                <a:off x="972" y="403"/>
                <a:ext cx="972" cy="403"/>
                <a:chOff x="972" y="403"/>
                <a:chExt cx="972" cy="403"/>
              </a:xfrm>
            </p:grpSpPr>
            <p:sp>
              <p:nvSpPr>
                <p:cNvPr id="17453" name="Rectangle 21">
                  <a:extLst>
                    <a:ext uri="{FF2B5EF4-FFF2-40B4-BE49-F238E27FC236}">
                      <a16:creationId xmlns:a16="http://schemas.microsoft.com/office/drawing/2014/main" id="{D844547F-1848-4DF5-95D0-97339E446984}"/>
                    </a:ext>
                  </a:extLst>
                </p:cNvPr>
                <p:cNvSpPr>
                  <a:spLocks noChangeArrowheads="1"/>
                </p:cNvSpPr>
                <p:nvPr/>
              </p:nvSpPr>
              <p:spPr bwMode="auto">
                <a:xfrm>
                  <a:off x="1015"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.2,  80</a:t>
                  </a:r>
                  <a:endParaRPr lang="en-US" altLang="en-US" sz="1600">
                    <a:latin typeface="Times New Roman" panose="02020603050405020304" pitchFamily="18" charset="0"/>
                  </a:endParaRPr>
                </a:p>
              </p:txBody>
            </p:sp>
            <p:sp>
              <p:nvSpPr>
                <p:cNvPr id="17454" name="Rectangle 22">
                  <a:extLst>
                    <a:ext uri="{FF2B5EF4-FFF2-40B4-BE49-F238E27FC236}">
                      <a16:creationId xmlns:a16="http://schemas.microsoft.com/office/drawing/2014/main" id="{E352A9BE-CAB5-47DC-8EBD-40FA527267A5}"/>
                    </a:ext>
                  </a:extLst>
                </p:cNvPr>
                <p:cNvSpPr>
                  <a:spLocks noChangeArrowheads="1"/>
                </p:cNvSpPr>
                <p:nvPr/>
              </p:nvSpPr>
              <p:spPr bwMode="auto">
                <a:xfrm>
                  <a:off x="972"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3" name="Group 23">
                <a:extLst>
                  <a:ext uri="{FF2B5EF4-FFF2-40B4-BE49-F238E27FC236}">
                    <a16:creationId xmlns:a16="http://schemas.microsoft.com/office/drawing/2014/main" id="{E9947549-E4F8-4370-B3B2-A86764AAD406}"/>
                  </a:ext>
                </a:extLst>
              </p:cNvPr>
              <p:cNvGrpSpPr>
                <a:grpSpLocks/>
              </p:cNvGrpSpPr>
              <p:nvPr/>
            </p:nvGrpSpPr>
            <p:grpSpPr bwMode="auto">
              <a:xfrm>
                <a:off x="1944" y="403"/>
                <a:ext cx="972" cy="403"/>
                <a:chOff x="1944" y="403"/>
                <a:chExt cx="972" cy="403"/>
              </a:xfrm>
            </p:grpSpPr>
            <p:sp>
              <p:nvSpPr>
                <p:cNvPr id="17451" name="Rectangle 24">
                  <a:extLst>
                    <a:ext uri="{FF2B5EF4-FFF2-40B4-BE49-F238E27FC236}">
                      <a16:creationId xmlns:a16="http://schemas.microsoft.com/office/drawing/2014/main" id="{39AF5F96-0168-421D-B029-C2046BB180BB}"/>
                    </a:ext>
                  </a:extLst>
                </p:cNvPr>
                <p:cNvSpPr>
                  <a:spLocks noChangeArrowheads="1"/>
                </p:cNvSpPr>
                <p:nvPr/>
              </p:nvSpPr>
              <p:spPr bwMode="auto">
                <a:xfrm>
                  <a:off x="1987"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  250</a:t>
                  </a:r>
                  <a:endParaRPr lang="en-US" altLang="en-US" sz="1600">
                    <a:latin typeface="Times New Roman" panose="02020603050405020304" pitchFamily="18" charset="0"/>
                  </a:endParaRPr>
                </a:p>
              </p:txBody>
            </p:sp>
            <p:sp>
              <p:nvSpPr>
                <p:cNvPr id="17452" name="Rectangle 25">
                  <a:extLst>
                    <a:ext uri="{FF2B5EF4-FFF2-40B4-BE49-F238E27FC236}">
                      <a16:creationId xmlns:a16="http://schemas.microsoft.com/office/drawing/2014/main" id="{C5F61DB4-5AE1-4F3F-ACEC-35714EDFD742}"/>
                    </a:ext>
                  </a:extLst>
                </p:cNvPr>
                <p:cNvSpPr>
                  <a:spLocks noChangeArrowheads="1"/>
                </p:cNvSpPr>
                <p:nvPr/>
              </p:nvSpPr>
              <p:spPr bwMode="auto">
                <a:xfrm>
                  <a:off x="1944"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4" name="Group 26">
                <a:extLst>
                  <a:ext uri="{FF2B5EF4-FFF2-40B4-BE49-F238E27FC236}">
                    <a16:creationId xmlns:a16="http://schemas.microsoft.com/office/drawing/2014/main" id="{32A50AE0-D529-4573-80F2-806B04DCEED0}"/>
                  </a:ext>
                </a:extLst>
              </p:cNvPr>
              <p:cNvGrpSpPr>
                <a:grpSpLocks/>
              </p:cNvGrpSpPr>
              <p:nvPr/>
            </p:nvGrpSpPr>
            <p:grpSpPr bwMode="auto">
              <a:xfrm>
                <a:off x="2916" y="403"/>
                <a:ext cx="972" cy="403"/>
                <a:chOff x="2916" y="403"/>
                <a:chExt cx="972" cy="403"/>
              </a:xfrm>
            </p:grpSpPr>
            <p:sp>
              <p:nvSpPr>
                <p:cNvPr id="17449" name="Rectangle 27">
                  <a:extLst>
                    <a:ext uri="{FF2B5EF4-FFF2-40B4-BE49-F238E27FC236}">
                      <a16:creationId xmlns:a16="http://schemas.microsoft.com/office/drawing/2014/main" id="{62778985-371F-4C53-98AA-1A50B03150A2}"/>
                    </a:ext>
                  </a:extLst>
                </p:cNvPr>
                <p:cNvSpPr>
                  <a:spLocks noChangeArrowheads="1"/>
                </p:cNvSpPr>
                <p:nvPr/>
              </p:nvSpPr>
              <p:spPr bwMode="auto">
                <a:xfrm>
                  <a:off x="2959"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.5,  -30</a:t>
                  </a:r>
                  <a:endParaRPr lang="en-US" altLang="en-US" sz="1600">
                    <a:latin typeface="Times New Roman" panose="02020603050405020304" pitchFamily="18" charset="0"/>
                  </a:endParaRPr>
                </a:p>
              </p:txBody>
            </p:sp>
            <p:sp>
              <p:nvSpPr>
                <p:cNvPr id="17450" name="Rectangle 28">
                  <a:extLst>
                    <a:ext uri="{FF2B5EF4-FFF2-40B4-BE49-F238E27FC236}">
                      <a16:creationId xmlns:a16="http://schemas.microsoft.com/office/drawing/2014/main" id="{5144D305-2835-4B25-B982-C28FB8F63EBA}"/>
                    </a:ext>
                  </a:extLst>
                </p:cNvPr>
                <p:cNvSpPr>
                  <a:spLocks noChangeArrowheads="1"/>
                </p:cNvSpPr>
                <p:nvPr/>
              </p:nvSpPr>
              <p:spPr bwMode="auto">
                <a:xfrm>
                  <a:off x="2916"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5" name="Group 29">
                <a:extLst>
                  <a:ext uri="{FF2B5EF4-FFF2-40B4-BE49-F238E27FC236}">
                    <a16:creationId xmlns:a16="http://schemas.microsoft.com/office/drawing/2014/main" id="{282FF3E7-BCD4-4170-9FCC-D799B9F9A28F}"/>
                  </a:ext>
                </a:extLst>
              </p:cNvPr>
              <p:cNvGrpSpPr>
                <a:grpSpLocks/>
              </p:cNvGrpSpPr>
              <p:nvPr/>
            </p:nvGrpSpPr>
            <p:grpSpPr bwMode="auto">
              <a:xfrm>
                <a:off x="0" y="806"/>
                <a:ext cx="972" cy="403"/>
                <a:chOff x="0" y="806"/>
                <a:chExt cx="972" cy="403"/>
              </a:xfrm>
            </p:grpSpPr>
            <p:sp>
              <p:nvSpPr>
                <p:cNvPr id="17447" name="Rectangle 30">
                  <a:extLst>
                    <a:ext uri="{FF2B5EF4-FFF2-40B4-BE49-F238E27FC236}">
                      <a16:creationId xmlns:a16="http://schemas.microsoft.com/office/drawing/2014/main" id="{79454F6D-523D-4035-A57A-76DECEA47BF6}"/>
                    </a:ext>
                  </a:extLst>
                </p:cNvPr>
                <p:cNvSpPr>
                  <a:spLocks noChangeArrowheads="1"/>
                </p:cNvSpPr>
                <p:nvPr/>
              </p:nvSpPr>
              <p:spPr bwMode="auto">
                <a:xfrm>
                  <a:off x="43"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B</a:t>
                  </a:r>
                </a:p>
                <a:p>
                  <a:pPr algn="ctr"/>
                  <a:endParaRPr lang="en-US" altLang="en-US" sz="1600" b="1" i="1">
                    <a:latin typeface="Times New Roman" panose="02020603050405020304" pitchFamily="18" charset="0"/>
                  </a:endParaRPr>
                </a:p>
              </p:txBody>
            </p:sp>
            <p:sp>
              <p:nvSpPr>
                <p:cNvPr id="17448" name="Rectangle 31">
                  <a:extLst>
                    <a:ext uri="{FF2B5EF4-FFF2-40B4-BE49-F238E27FC236}">
                      <a16:creationId xmlns:a16="http://schemas.microsoft.com/office/drawing/2014/main" id="{1D51033D-A953-4A25-AADB-31D54E5942D9}"/>
                    </a:ext>
                  </a:extLst>
                </p:cNvPr>
                <p:cNvSpPr>
                  <a:spLocks noChangeArrowheads="1"/>
                </p:cNvSpPr>
                <p:nvPr/>
              </p:nvSpPr>
              <p:spPr bwMode="auto">
                <a:xfrm>
                  <a:off x="0"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6" name="Group 32">
                <a:extLst>
                  <a:ext uri="{FF2B5EF4-FFF2-40B4-BE49-F238E27FC236}">
                    <a16:creationId xmlns:a16="http://schemas.microsoft.com/office/drawing/2014/main" id="{671214AE-7BAE-41C2-B8D7-8C8E34E8AB7E}"/>
                  </a:ext>
                </a:extLst>
              </p:cNvPr>
              <p:cNvGrpSpPr>
                <a:grpSpLocks/>
              </p:cNvGrpSpPr>
              <p:nvPr/>
            </p:nvGrpSpPr>
            <p:grpSpPr bwMode="auto">
              <a:xfrm>
                <a:off x="972" y="806"/>
                <a:ext cx="972" cy="403"/>
                <a:chOff x="972" y="806"/>
                <a:chExt cx="972" cy="403"/>
              </a:xfrm>
            </p:grpSpPr>
            <p:sp>
              <p:nvSpPr>
                <p:cNvPr id="17445" name="Rectangle 33">
                  <a:extLst>
                    <a:ext uri="{FF2B5EF4-FFF2-40B4-BE49-F238E27FC236}">
                      <a16:creationId xmlns:a16="http://schemas.microsoft.com/office/drawing/2014/main" id="{C3039268-A28D-4EFB-8654-0AE88D9C8693}"/>
                    </a:ext>
                  </a:extLst>
                </p:cNvPr>
                <p:cNvSpPr>
                  <a:spLocks noChangeArrowheads="1"/>
                </p:cNvSpPr>
                <p:nvPr/>
              </p:nvSpPr>
              <p:spPr bwMode="auto">
                <a:xfrm>
                  <a:off x="1015"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  90</a:t>
                  </a:r>
                  <a:endParaRPr lang="en-US" altLang="en-US" sz="1600">
                    <a:latin typeface="Times New Roman" panose="02020603050405020304" pitchFamily="18" charset="0"/>
                  </a:endParaRPr>
                </a:p>
              </p:txBody>
            </p:sp>
            <p:sp>
              <p:nvSpPr>
                <p:cNvPr id="17446" name="Rectangle 34">
                  <a:extLst>
                    <a:ext uri="{FF2B5EF4-FFF2-40B4-BE49-F238E27FC236}">
                      <a16:creationId xmlns:a16="http://schemas.microsoft.com/office/drawing/2014/main" id="{53CE0B95-FDA8-47CA-AAFF-A3E02102EE58}"/>
                    </a:ext>
                  </a:extLst>
                </p:cNvPr>
                <p:cNvSpPr>
                  <a:spLocks noChangeArrowheads="1"/>
                </p:cNvSpPr>
                <p:nvPr/>
              </p:nvSpPr>
              <p:spPr bwMode="auto">
                <a:xfrm>
                  <a:off x="972"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7" name="Group 35">
                <a:extLst>
                  <a:ext uri="{FF2B5EF4-FFF2-40B4-BE49-F238E27FC236}">
                    <a16:creationId xmlns:a16="http://schemas.microsoft.com/office/drawing/2014/main" id="{35C68C23-DF13-4109-892D-7B8C82FABAFE}"/>
                  </a:ext>
                </a:extLst>
              </p:cNvPr>
              <p:cNvGrpSpPr>
                <a:grpSpLocks/>
              </p:cNvGrpSpPr>
              <p:nvPr/>
            </p:nvGrpSpPr>
            <p:grpSpPr bwMode="auto">
              <a:xfrm>
                <a:off x="1944" y="806"/>
                <a:ext cx="972" cy="403"/>
                <a:chOff x="1944" y="806"/>
                <a:chExt cx="972" cy="403"/>
              </a:xfrm>
            </p:grpSpPr>
            <p:sp>
              <p:nvSpPr>
                <p:cNvPr id="17443" name="Rectangle 36">
                  <a:extLst>
                    <a:ext uri="{FF2B5EF4-FFF2-40B4-BE49-F238E27FC236}">
                      <a16:creationId xmlns:a16="http://schemas.microsoft.com/office/drawing/2014/main" id="{275A19EB-0CE2-47B3-B936-3D340186C0D5}"/>
                    </a:ext>
                  </a:extLst>
                </p:cNvPr>
                <p:cNvSpPr>
                  <a:spLocks noChangeArrowheads="1"/>
                </p:cNvSpPr>
                <p:nvPr/>
              </p:nvSpPr>
              <p:spPr bwMode="auto">
                <a:xfrm>
                  <a:off x="1987"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.5,  50</a:t>
                  </a:r>
                  <a:endParaRPr lang="en-US" altLang="en-US" sz="1600">
                    <a:latin typeface="Times New Roman" panose="02020603050405020304" pitchFamily="18" charset="0"/>
                  </a:endParaRPr>
                </a:p>
              </p:txBody>
            </p:sp>
            <p:sp>
              <p:nvSpPr>
                <p:cNvPr id="17444" name="Rectangle 37">
                  <a:extLst>
                    <a:ext uri="{FF2B5EF4-FFF2-40B4-BE49-F238E27FC236}">
                      <a16:creationId xmlns:a16="http://schemas.microsoft.com/office/drawing/2014/main" id="{F9FFD594-E2B8-485F-BCAE-005A0D1033EE}"/>
                    </a:ext>
                  </a:extLst>
                </p:cNvPr>
                <p:cNvSpPr>
                  <a:spLocks noChangeArrowheads="1"/>
                </p:cNvSpPr>
                <p:nvPr/>
              </p:nvSpPr>
              <p:spPr bwMode="auto">
                <a:xfrm>
                  <a:off x="1944"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8" name="Group 38">
                <a:extLst>
                  <a:ext uri="{FF2B5EF4-FFF2-40B4-BE49-F238E27FC236}">
                    <a16:creationId xmlns:a16="http://schemas.microsoft.com/office/drawing/2014/main" id="{09588E0E-180F-48A5-908C-467DEF296EF4}"/>
                  </a:ext>
                </a:extLst>
              </p:cNvPr>
              <p:cNvGrpSpPr>
                <a:grpSpLocks/>
              </p:cNvGrpSpPr>
              <p:nvPr/>
            </p:nvGrpSpPr>
            <p:grpSpPr bwMode="auto">
              <a:xfrm>
                <a:off x="2916" y="806"/>
                <a:ext cx="972" cy="403"/>
                <a:chOff x="2916" y="806"/>
                <a:chExt cx="972" cy="403"/>
              </a:xfrm>
            </p:grpSpPr>
            <p:sp>
              <p:nvSpPr>
                <p:cNvPr id="17441" name="Rectangle 39">
                  <a:extLst>
                    <a:ext uri="{FF2B5EF4-FFF2-40B4-BE49-F238E27FC236}">
                      <a16:creationId xmlns:a16="http://schemas.microsoft.com/office/drawing/2014/main" id="{1E22A79C-3404-473F-B5BD-FE1C0F055A92}"/>
                    </a:ext>
                  </a:extLst>
                </p:cNvPr>
                <p:cNvSpPr>
                  <a:spLocks noChangeArrowheads="1"/>
                </p:cNvSpPr>
                <p:nvPr/>
              </p:nvSpPr>
              <p:spPr bwMode="auto">
                <a:xfrm>
                  <a:off x="2959"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.4,  150</a:t>
                  </a:r>
                  <a:endParaRPr lang="en-US" altLang="en-US" sz="1600">
                    <a:latin typeface="Times New Roman" panose="02020603050405020304" pitchFamily="18" charset="0"/>
                  </a:endParaRPr>
                </a:p>
              </p:txBody>
            </p:sp>
            <p:sp>
              <p:nvSpPr>
                <p:cNvPr id="17442" name="Rectangle 40">
                  <a:extLst>
                    <a:ext uri="{FF2B5EF4-FFF2-40B4-BE49-F238E27FC236}">
                      <a16:creationId xmlns:a16="http://schemas.microsoft.com/office/drawing/2014/main" id="{BA691277-484B-496D-B72A-40484B9E86FD}"/>
                    </a:ext>
                  </a:extLst>
                </p:cNvPr>
                <p:cNvSpPr>
                  <a:spLocks noChangeArrowheads="1"/>
                </p:cNvSpPr>
                <p:nvPr/>
              </p:nvSpPr>
              <p:spPr bwMode="auto">
                <a:xfrm>
                  <a:off x="2916"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29" name="Group 41">
                <a:extLst>
                  <a:ext uri="{FF2B5EF4-FFF2-40B4-BE49-F238E27FC236}">
                    <a16:creationId xmlns:a16="http://schemas.microsoft.com/office/drawing/2014/main" id="{672DFC42-85F7-4FDF-8559-1B1704E337B1}"/>
                  </a:ext>
                </a:extLst>
              </p:cNvPr>
              <p:cNvGrpSpPr>
                <a:grpSpLocks/>
              </p:cNvGrpSpPr>
              <p:nvPr/>
            </p:nvGrpSpPr>
            <p:grpSpPr bwMode="auto">
              <a:xfrm>
                <a:off x="0" y="1209"/>
                <a:ext cx="972" cy="403"/>
                <a:chOff x="0" y="1209"/>
                <a:chExt cx="972" cy="403"/>
              </a:xfrm>
            </p:grpSpPr>
            <p:sp>
              <p:nvSpPr>
                <p:cNvPr id="17439" name="Rectangle 42">
                  <a:extLst>
                    <a:ext uri="{FF2B5EF4-FFF2-40B4-BE49-F238E27FC236}">
                      <a16:creationId xmlns:a16="http://schemas.microsoft.com/office/drawing/2014/main" id="{F63FBF91-72D2-4BE3-8DE9-B60AD5DBA962}"/>
                    </a:ext>
                  </a:extLst>
                </p:cNvPr>
                <p:cNvSpPr>
                  <a:spLocks noChangeArrowheads="1"/>
                </p:cNvSpPr>
                <p:nvPr/>
              </p:nvSpPr>
              <p:spPr bwMode="auto">
                <a:xfrm>
                  <a:off x="43"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C</a:t>
                  </a:r>
                </a:p>
                <a:p>
                  <a:pPr algn="ctr"/>
                  <a:endParaRPr lang="en-US" altLang="en-US" sz="1600" b="1" i="1">
                    <a:latin typeface="Times New Roman" panose="02020603050405020304" pitchFamily="18" charset="0"/>
                  </a:endParaRPr>
                </a:p>
              </p:txBody>
            </p:sp>
            <p:sp>
              <p:nvSpPr>
                <p:cNvPr id="17440" name="Rectangle 43">
                  <a:extLst>
                    <a:ext uri="{FF2B5EF4-FFF2-40B4-BE49-F238E27FC236}">
                      <a16:creationId xmlns:a16="http://schemas.microsoft.com/office/drawing/2014/main" id="{6667C3BE-D303-47E7-B18B-68F8FB0F95AF}"/>
                    </a:ext>
                  </a:extLst>
                </p:cNvPr>
                <p:cNvSpPr>
                  <a:spLocks noChangeArrowheads="1"/>
                </p:cNvSpPr>
                <p:nvPr/>
              </p:nvSpPr>
              <p:spPr bwMode="auto">
                <a:xfrm>
                  <a:off x="0"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30" name="Group 44">
                <a:extLst>
                  <a:ext uri="{FF2B5EF4-FFF2-40B4-BE49-F238E27FC236}">
                    <a16:creationId xmlns:a16="http://schemas.microsoft.com/office/drawing/2014/main" id="{8142EB90-2208-4BAB-B23D-018CD35785D2}"/>
                  </a:ext>
                </a:extLst>
              </p:cNvPr>
              <p:cNvGrpSpPr>
                <a:grpSpLocks/>
              </p:cNvGrpSpPr>
              <p:nvPr/>
            </p:nvGrpSpPr>
            <p:grpSpPr bwMode="auto">
              <a:xfrm>
                <a:off x="972" y="1209"/>
                <a:ext cx="972" cy="403"/>
                <a:chOff x="972" y="1209"/>
                <a:chExt cx="972" cy="403"/>
              </a:xfrm>
            </p:grpSpPr>
            <p:sp>
              <p:nvSpPr>
                <p:cNvPr id="17437" name="Rectangle 45">
                  <a:extLst>
                    <a:ext uri="{FF2B5EF4-FFF2-40B4-BE49-F238E27FC236}">
                      <a16:creationId xmlns:a16="http://schemas.microsoft.com/office/drawing/2014/main" id="{B3DBAC62-F1FF-4131-A917-A2E05C47EA03}"/>
                    </a:ext>
                  </a:extLst>
                </p:cNvPr>
                <p:cNvSpPr>
                  <a:spLocks noChangeArrowheads="1"/>
                </p:cNvSpPr>
                <p:nvPr/>
              </p:nvSpPr>
              <p:spPr bwMode="auto">
                <a:xfrm>
                  <a:off x="1015"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  80</a:t>
                  </a:r>
                  <a:endParaRPr lang="en-US" altLang="en-US" sz="1600">
                    <a:latin typeface="Times New Roman" panose="02020603050405020304" pitchFamily="18" charset="0"/>
                  </a:endParaRPr>
                </a:p>
              </p:txBody>
            </p:sp>
            <p:sp>
              <p:nvSpPr>
                <p:cNvPr id="17438" name="Rectangle 46">
                  <a:extLst>
                    <a:ext uri="{FF2B5EF4-FFF2-40B4-BE49-F238E27FC236}">
                      <a16:creationId xmlns:a16="http://schemas.microsoft.com/office/drawing/2014/main" id="{09A04A62-8751-4232-9155-71E2324AD825}"/>
                    </a:ext>
                  </a:extLst>
                </p:cNvPr>
                <p:cNvSpPr>
                  <a:spLocks noChangeArrowheads="1"/>
                </p:cNvSpPr>
                <p:nvPr/>
              </p:nvSpPr>
              <p:spPr bwMode="auto">
                <a:xfrm>
                  <a:off x="972"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31" name="Group 47">
                <a:extLst>
                  <a:ext uri="{FF2B5EF4-FFF2-40B4-BE49-F238E27FC236}">
                    <a16:creationId xmlns:a16="http://schemas.microsoft.com/office/drawing/2014/main" id="{B57BD232-DA21-4354-935F-AED0259D59F6}"/>
                  </a:ext>
                </a:extLst>
              </p:cNvPr>
              <p:cNvGrpSpPr>
                <a:grpSpLocks/>
              </p:cNvGrpSpPr>
              <p:nvPr/>
            </p:nvGrpSpPr>
            <p:grpSpPr bwMode="auto">
              <a:xfrm>
                <a:off x="1944" y="1209"/>
                <a:ext cx="972" cy="403"/>
                <a:chOff x="1944" y="1209"/>
                <a:chExt cx="972" cy="403"/>
              </a:xfrm>
            </p:grpSpPr>
            <p:sp>
              <p:nvSpPr>
                <p:cNvPr id="17435" name="Rectangle 48">
                  <a:extLst>
                    <a:ext uri="{FF2B5EF4-FFF2-40B4-BE49-F238E27FC236}">
                      <a16:creationId xmlns:a16="http://schemas.microsoft.com/office/drawing/2014/main" id="{A7CC52F9-E701-4F4A-838B-F98A751F01F0}"/>
                    </a:ext>
                  </a:extLst>
                </p:cNvPr>
                <p:cNvSpPr>
                  <a:spLocks noChangeArrowheads="1"/>
                </p:cNvSpPr>
                <p:nvPr/>
              </p:nvSpPr>
              <p:spPr bwMode="auto">
                <a:xfrm>
                  <a:off x="1987"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.4,  100</a:t>
                  </a:r>
                  <a:endParaRPr lang="en-US" altLang="en-US" sz="1600">
                    <a:latin typeface="Times New Roman" panose="02020603050405020304" pitchFamily="18" charset="0"/>
                  </a:endParaRPr>
                </a:p>
              </p:txBody>
            </p:sp>
            <p:sp>
              <p:nvSpPr>
                <p:cNvPr id="17436" name="Rectangle 49">
                  <a:extLst>
                    <a:ext uri="{FF2B5EF4-FFF2-40B4-BE49-F238E27FC236}">
                      <a16:creationId xmlns:a16="http://schemas.microsoft.com/office/drawing/2014/main" id="{93CCC4A4-C8FE-4514-BC2E-2B1F5CFF1476}"/>
                    </a:ext>
                  </a:extLst>
                </p:cNvPr>
                <p:cNvSpPr>
                  <a:spLocks noChangeArrowheads="1"/>
                </p:cNvSpPr>
                <p:nvPr/>
              </p:nvSpPr>
              <p:spPr bwMode="auto">
                <a:xfrm>
                  <a:off x="1944"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17432" name="Group 50">
                <a:extLst>
                  <a:ext uri="{FF2B5EF4-FFF2-40B4-BE49-F238E27FC236}">
                    <a16:creationId xmlns:a16="http://schemas.microsoft.com/office/drawing/2014/main" id="{C0DAE741-CF6E-4185-A25C-39D3E9E42B95}"/>
                  </a:ext>
                </a:extLst>
              </p:cNvPr>
              <p:cNvGrpSpPr>
                <a:grpSpLocks/>
              </p:cNvGrpSpPr>
              <p:nvPr/>
            </p:nvGrpSpPr>
            <p:grpSpPr bwMode="auto">
              <a:xfrm>
                <a:off x="2916" y="1209"/>
                <a:ext cx="972" cy="403"/>
                <a:chOff x="2916" y="1209"/>
                <a:chExt cx="972" cy="403"/>
              </a:xfrm>
            </p:grpSpPr>
            <p:sp>
              <p:nvSpPr>
                <p:cNvPr id="17433" name="Rectangle 51">
                  <a:extLst>
                    <a:ext uri="{FF2B5EF4-FFF2-40B4-BE49-F238E27FC236}">
                      <a16:creationId xmlns:a16="http://schemas.microsoft.com/office/drawing/2014/main" id="{BC9275B8-BF2D-4E4B-B55F-171DEB23C306}"/>
                    </a:ext>
                  </a:extLst>
                </p:cNvPr>
                <p:cNvSpPr>
                  <a:spLocks noChangeArrowheads="1"/>
                </p:cNvSpPr>
                <p:nvPr/>
              </p:nvSpPr>
              <p:spPr bwMode="auto">
                <a:xfrm>
                  <a:off x="2959"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  120</a:t>
                  </a:r>
                  <a:endParaRPr lang="en-US" altLang="en-US" sz="1600">
                    <a:latin typeface="Times New Roman" panose="02020603050405020304" pitchFamily="18" charset="0"/>
                  </a:endParaRPr>
                </a:p>
              </p:txBody>
            </p:sp>
            <p:sp>
              <p:nvSpPr>
                <p:cNvPr id="17434" name="Rectangle 52">
                  <a:extLst>
                    <a:ext uri="{FF2B5EF4-FFF2-40B4-BE49-F238E27FC236}">
                      <a16:creationId xmlns:a16="http://schemas.microsoft.com/office/drawing/2014/main" id="{BB7E114B-BF5A-498B-B82B-4C6836AF1EEA}"/>
                    </a:ext>
                  </a:extLst>
                </p:cNvPr>
                <p:cNvSpPr>
                  <a:spLocks noChangeArrowheads="1"/>
                </p:cNvSpPr>
                <p:nvPr/>
              </p:nvSpPr>
              <p:spPr bwMode="auto">
                <a:xfrm>
                  <a:off x="2916"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sp>
          <p:nvSpPr>
            <p:cNvPr id="17416" name="Rectangle 53">
              <a:extLst>
                <a:ext uri="{FF2B5EF4-FFF2-40B4-BE49-F238E27FC236}">
                  <a16:creationId xmlns:a16="http://schemas.microsoft.com/office/drawing/2014/main" id="{93E47C89-970C-483F-835F-2607E2FC1E23}"/>
                </a:ext>
              </a:extLst>
            </p:cNvPr>
            <p:cNvSpPr>
              <a:spLocks noChangeArrowheads="1"/>
            </p:cNvSpPr>
            <p:nvPr/>
          </p:nvSpPr>
          <p:spPr bwMode="auto">
            <a:xfrm>
              <a:off x="-2" y="-2"/>
              <a:ext cx="3892" cy="1616"/>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sp>
        <p:nvSpPr>
          <p:cNvPr id="17412" name="Rectangle 54">
            <a:extLst>
              <a:ext uri="{FF2B5EF4-FFF2-40B4-BE49-F238E27FC236}">
                <a16:creationId xmlns:a16="http://schemas.microsoft.com/office/drawing/2014/main" id="{104A505A-1FE4-490C-B9C7-2E7DCF9B7ADC}"/>
              </a:ext>
            </a:extLst>
          </p:cNvPr>
          <p:cNvSpPr>
            <a:spLocks noChangeArrowheads="1"/>
          </p:cNvSpPr>
          <p:nvPr/>
        </p:nvSpPr>
        <p:spPr bwMode="auto">
          <a:xfrm>
            <a:off x="5672138" y="321468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aphicFrame>
        <p:nvGraphicFramePr>
          <p:cNvPr id="54327" name="Object 55">
            <a:extLst>
              <a:ext uri="{FF2B5EF4-FFF2-40B4-BE49-F238E27FC236}">
                <a16:creationId xmlns:a16="http://schemas.microsoft.com/office/drawing/2014/main" id="{CC14AB0A-4F38-4CD6-A17D-2D2F928B1A69}"/>
              </a:ext>
            </a:extLst>
          </p:cNvPr>
          <p:cNvGraphicFramePr>
            <a:graphicFrameLocks noChangeAspect="1"/>
          </p:cNvGraphicFramePr>
          <p:nvPr/>
        </p:nvGraphicFramePr>
        <p:xfrm>
          <a:off x="4724400" y="3581401"/>
          <a:ext cx="2286000" cy="1154113"/>
        </p:xfrm>
        <a:graphic>
          <a:graphicData uri="http://schemas.openxmlformats.org/presentationml/2006/ole">
            <mc:AlternateContent xmlns:mc="http://schemas.openxmlformats.org/markup-compatibility/2006">
              <mc:Choice xmlns:v="urn:schemas-microsoft-com:vml" Requires="v">
                <p:oleObj r:id="rId3" imgW="850531" imgH="431613" progId="Equation.3">
                  <p:embed/>
                </p:oleObj>
              </mc:Choice>
              <mc:Fallback>
                <p:oleObj r:id="rId3" imgW="850531" imgH="431613" progId="Equation.3">
                  <p:embed/>
                  <p:pic>
                    <p:nvPicPr>
                      <p:cNvPr id="54327" name="Object 55">
                        <a:extLst>
                          <a:ext uri="{FF2B5EF4-FFF2-40B4-BE49-F238E27FC236}">
                            <a16:creationId xmlns:a16="http://schemas.microsoft.com/office/drawing/2014/main" id="{CC14AB0A-4F38-4CD6-A17D-2D2F928B1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581401"/>
                        <a:ext cx="22860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328" name="Text Box 56">
            <a:extLst>
              <a:ext uri="{FF2B5EF4-FFF2-40B4-BE49-F238E27FC236}">
                <a16:creationId xmlns:a16="http://schemas.microsoft.com/office/drawing/2014/main" id="{0019157B-7469-4B5D-946C-26D0A64A83ED}"/>
              </a:ext>
            </a:extLst>
          </p:cNvPr>
          <p:cNvSpPr txBox="1">
            <a:spLocks noChangeArrowheads="1"/>
          </p:cNvSpPr>
          <p:nvPr/>
        </p:nvSpPr>
        <p:spPr bwMode="auto">
          <a:xfrm>
            <a:off x="3314700" y="5192713"/>
            <a:ext cx="533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400">
                <a:latin typeface="Times New Roman" panose="02020603050405020304" pitchFamily="18" charset="0"/>
              </a:rPr>
              <a:t>EV</a:t>
            </a:r>
            <a:r>
              <a:rPr lang="en-US" altLang="en-US" sz="2400" baseline="-25000">
                <a:latin typeface="Times New Roman" panose="02020603050405020304" pitchFamily="18" charset="0"/>
              </a:rPr>
              <a:t>A</a:t>
            </a:r>
            <a:r>
              <a:rPr lang="en-US" altLang="en-US" sz="2400">
                <a:latin typeface="Times New Roman" panose="02020603050405020304" pitchFamily="18" charset="0"/>
              </a:rPr>
              <a:t>=.2 * 80 + .3 * 250 + .5 * -30 = 46</a:t>
            </a:r>
          </a:p>
          <a:p>
            <a:pPr>
              <a:spcBef>
                <a:spcPct val="50000"/>
              </a:spcBef>
            </a:pPr>
            <a:r>
              <a:rPr lang="en-US" altLang="en-US" sz="2400">
                <a:latin typeface="Times New Roman" panose="02020603050405020304" pitchFamily="18" charset="0"/>
              </a:rPr>
              <a:t>EV</a:t>
            </a:r>
            <a:r>
              <a:rPr lang="en-US" altLang="en-US" sz="2400" baseline="-25000">
                <a:latin typeface="Times New Roman" panose="02020603050405020304" pitchFamily="18" charset="0"/>
              </a:rPr>
              <a:t>B</a:t>
            </a:r>
            <a:r>
              <a:rPr lang="en-US" altLang="en-US" sz="2400">
                <a:latin typeface="Times New Roman" panose="02020603050405020304" pitchFamily="18" charset="0"/>
              </a:rPr>
              <a:t>=.1 * 90 + .5 * 50 + .4 * 150 = 94</a:t>
            </a:r>
          </a:p>
          <a:p>
            <a:pPr>
              <a:spcBef>
                <a:spcPct val="50000"/>
              </a:spcBef>
            </a:pPr>
            <a:r>
              <a:rPr lang="en-US" altLang="en-US" sz="2400">
                <a:latin typeface="Times New Roman" panose="02020603050405020304" pitchFamily="18" charset="0"/>
              </a:rPr>
              <a:t>EV</a:t>
            </a:r>
            <a:r>
              <a:rPr lang="en-US" altLang="en-US" sz="2400" baseline="-25000">
                <a:latin typeface="Times New Roman" panose="02020603050405020304" pitchFamily="18" charset="0"/>
              </a:rPr>
              <a:t>C</a:t>
            </a:r>
            <a:r>
              <a:rPr lang="en-US" altLang="en-US" sz="2400">
                <a:latin typeface="Times New Roman" panose="02020603050405020304" pitchFamily="18" charset="0"/>
              </a:rPr>
              <a:t>=.3 * 80 + .4 * 100 + .3 * 120 = 100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43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3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2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AD3870E3-48D6-4798-B014-5A632F5C13EF}"/>
              </a:ext>
            </a:extLst>
          </p:cNvPr>
          <p:cNvSpPr>
            <a:spLocks noGrp="1" noChangeArrowheads="1"/>
          </p:cNvSpPr>
          <p:nvPr>
            <p:ph type="title"/>
          </p:nvPr>
        </p:nvSpPr>
        <p:spPr>
          <a:xfrm>
            <a:off x="2209800" y="228600"/>
            <a:ext cx="7772400" cy="1143000"/>
          </a:xfrm>
        </p:spPr>
        <p:txBody>
          <a:bodyPr/>
          <a:lstStyle/>
          <a:p>
            <a:pPr>
              <a:defRPr/>
            </a:pPr>
            <a:r>
              <a:rPr lang="en-US" altLang="en-US"/>
              <a:t>Expected Value</a:t>
            </a:r>
          </a:p>
        </p:txBody>
      </p:sp>
      <p:grpSp>
        <p:nvGrpSpPr>
          <p:cNvPr id="21507" name="Group 3">
            <a:extLst>
              <a:ext uri="{FF2B5EF4-FFF2-40B4-BE49-F238E27FC236}">
                <a16:creationId xmlns:a16="http://schemas.microsoft.com/office/drawing/2014/main" id="{FA45A05A-BA90-45C7-A030-15DE68A01861}"/>
              </a:ext>
            </a:extLst>
          </p:cNvPr>
          <p:cNvGrpSpPr>
            <a:grpSpLocks/>
          </p:cNvGrpSpPr>
          <p:nvPr/>
        </p:nvGrpSpPr>
        <p:grpSpPr bwMode="auto">
          <a:xfrm>
            <a:off x="3124200" y="1524000"/>
            <a:ext cx="5715000" cy="1981200"/>
            <a:chOff x="-2" y="-2"/>
            <a:chExt cx="3892" cy="1616"/>
          </a:xfrm>
        </p:grpSpPr>
        <p:grpSp>
          <p:nvGrpSpPr>
            <p:cNvPr id="21511" name="Group 4">
              <a:extLst>
                <a:ext uri="{FF2B5EF4-FFF2-40B4-BE49-F238E27FC236}">
                  <a16:creationId xmlns:a16="http://schemas.microsoft.com/office/drawing/2014/main" id="{34B004F6-FEE3-495F-B60C-5279A8523991}"/>
                </a:ext>
              </a:extLst>
            </p:cNvPr>
            <p:cNvGrpSpPr>
              <a:grpSpLocks/>
            </p:cNvGrpSpPr>
            <p:nvPr/>
          </p:nvGrpSpPr>
          <p:grpSpPr bwMode="auto">
            <a:xfrm>
              <a:off x="0" y="0"/>
              <a:ext cx="3888" cy="1612"/>
              <a:chOff x="0" y="0"/>
              <a:chExt cx="3888" cy="1612"/>
            </a:xfrm>
          </p:grpSpPr>
          <p:grpSp>
            <p:nvGrpSpPr>
              <p:cNvPr id="21513" name="Group 5">
                <a:extLst>
                  <a:ext uri="{FF2B5EF4-FFF2-40B4-BE49-F238E27FC236}">
                    <a16:creationId xmlns:a16="http://schemas.microsoft.com/office/drawing/2014/main" id="{1586A272-4145-490A-9E29-3D30A9AADF76}"/>
                  </a:ext>
                </a:extLst>
              </p:cNvPr>
              <p:cNvGrpSpPr>
                <a:grpSpLocks/>
              </p:cNvGrpSpPr>
              <p:nvPr/>
            </p:nvGrpSpPr>
            <p:grpSpPr bwMode="auto">
              <a:xfrm>
                <a:off x="0" y="0"/>
                <a:ext cx="972" cy="403"/>
                <a:chOff x="0" y="0"/>
                <a:chExt cx="972" cy="403"/>
              </a:xfrm>
            </p:grpSpPr>
            <p:sp>
              <p:nvSpPr>
                <p:cNvPr id="21559" name="Rectangle 6">
                  <a:extLst>
                    <a:ext uri="{FF2B5EF4-FFF2-40B4-BE49-F238E27FC236}">
                      <a16:creationId xmlns:a16="http://schemas.microsoft.com/office/drawing/2014/main" id="{0CB47CDA-9903-473E-943F-3FCF48823FD1}"/>
                    </a:ext>
                  </a:extLst>
                </p:cNvPr>
                <p:cNvSpPr>
                  <a:spLocks noChangeArrowheads="1"/>
                </p:cNvSpPr>
                <p:nvPr/>
              </p:nvSpPr>
              <p:spPr bwMode="auto">
                <a:xfrm>
                  <a:off x="43"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 </a:t>
                  </a:r>
                </a:p>
                <a:p>
                  <a:pPr algn="ctr"/>
                  <a:endParaRPr lang="en-US" altLang="en-US" sz="1600">
                    <a:latin typeface="Times New Roman" panose="02020603050405020304" pitchFamily="18" charset="0"/>
                  </a:endParaRPr>
                </a:p>
              </p:txBody>
            </p:sp>
            <p:sp>
              <p:nvSpPr>
                <p:cNvPr id="21560" name="Rectangle 7">
                  <a:extLst>
                    <a:ext uri="{FF2B5EF4-FFF2-40B4-BE49-F238E27FC236}">
                      <a16:creationId xmlns:a16="http://schemas.microsoft.com/office/drawing/2014/main" id="{53B9D0E7-6834-4BB8-B5DA-B078129F8B1D}"/>
                    </a:ext>
                  </a:extLst>
                </p:cNvPr>
                <p:cNvSpPr>
                  <a:spLocks noChangeArrowheads="1"/>
                </p:cNvSpPr>
                <p:nvPr/>
              </p:nvSpPr>
              <p:spPr bwMode="auto">
                <a:xfrm>
                  <a:off x="0"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14" name="Group 8">
                <a:extLst>
                  <a:ext uri="{FF2B5EF4-FFF2-40B4-BE49-F238E27FC236}">
                    <a16:creationId xmlns:a16="http://schemas.microsoft.com/office/drawing/2014/main" id="{5F0FBDB1-C7FF-45AB-861E-B1D419692322}"/>
                  </a:ext>
                </a:extLst>
              </p:cNvPr>
              <p:cNvGrpSpPr>
                <a:grpSpLocks/>
              </p:cNvGrpSpPr>
              <p:nvPr/>
            </p:nvGrpSpPr>
            <p:grpSpPr bwMode="auto">
              <a:xfrm>
                <a:off x="972" y="0"/>
                <a:ext cx="972" cy="403"/>
                <a:chOff x="972" y="0"/>
                <a:chExt cx="972" cy="403"/>
              </a:xfrm>
            </p:grpSpPr>
            <p:sp>
              <p:nvSpPr>
                <p:cNvPr id="21557" name="Rectangle 9">
                  <a:extLst>
                    <a:ext uri="{FF2B5EF4-FFF2-40B4-BE49-F238E27FC236}">
                      <a16:creationId xmlns:a16="http://schemas.microsoft.com/office/drawing/2014/main" id="{49E4CFEE-9986-4773-925B-007F2C1428B3}"/>
                    </a:ext>
                  </a:extLst>
                </p:cNvPr>
                <p:cNvSpPr>
                  <a:spLocks noChangeArrowheads="1"/>
                </p:cNvSpPr>
                <p:nvPr/>
              </p:nvSpPr>
              <p:spPr bwMode="auto">
                <a:xfrm>
                  <a:off x="1015"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1</a:t>
                  </a:r>
                </a:p>
                <a:p>
                  <a:pPr algn="ctr"/>
                  <a:endParaRPr lang="en-US" altLang="en-US" sz="1600" b="1" i="1">
                    <a:latin typeface="Times New Roman" panose="02020603050405020304" pitchFamily="18" charset="0"/>
                  </a:endParaRPr>
                </a:p>
              </p:txBody>
            </p:sp>
            <p:sp>
              <p:nvSpPr>
                <p:cNvPr id="21558" name="Rectangle 10">
                  <a:extLst>
                    <a:ext uri="{FF2B5EF4-FFF2-40B4-BE49-F238E27FC236}">
                      <a16:creationId xmlns:a16="http://schemas.microsoft.com/office/drawing/2014/main" id="{58E3581F-63C5-41EE-AF0B-65EA386D463B}"/>
                    </a:ext>
                  </a:extLst>
                </p:cNvPr>
                <p:cNvSpPr>
                  <a:spLocks noChangeArrowheads="1"/>
                </p:cNvSpPr>
                <p:nvPr/>
              </p:nvSpPr>
              <p:spPr bwMode="auto">
                <a:xfrm>
                  <a:off x="972"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15" name="Group 11">
                <a:extLst>
                  <a:ext uri="{FF2B5EF4-FFF2-40B4-BE49-F238E27FC236}">
                    <a16:creationId xmlns:a16="http://schemas.microsoft.com/office/drawing/2014/main" id="{92790F0C-1213-4EB2-ABF2-B195E62491A7}"/>
                  </a:ext>
                </a:extLst>
              </p:cNvPr>
              <p:cNvGrpSpPr>
                <a:grpSpLocks/>
              </p:cNvGrpSpPr>
              <p:nvPr/>
            </p:nvGrpSpPr>
            <p:grpSpPr bwMode="auto">
              <a:xfrm>
                <a:off x="1944" y="0"/>
                <a:ext cx="972" cy="403"/>
                <a:chOff x="1944" y="0"/>
                <a:chExt cx="972" cy="403"/>
              </a:xfrm>
            </p:grpSpPr>
            <p:sp>
              <p:nvSpPr>
                <p:cNvPr id="21555" name="Rectangle 12">
                  <a:extLst>
                    <a:ext uri="{FF2B5EF4-FFF2-40B4-BE49-F238E27FC236}">
                      <a16:creationId xmlns:a16="http://schemas.microsoft.com/office/drawing/2014/main" id="{C0A4AA9F-08AF-4A0C-A14E-603840F6B14E}"/>
                    </a:ext>
                  </a:extLst>
                </p:cNvPr>
                <p:cNvSpPr>
                  <a:spLocks noChangeArrowheads="1"/>
                </p:cNvSpPr>
                <p:nvPr/>
              </p:nvSpPr>
              <p:spPr bwMode="auto">
                <a:xfrm>
                  <a:off x="1987"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2</a:t>
                  </a:r>
                </a:p>
                <a:p>
                  <a:pPr algn="ctr"/>
                  <a:endParaRPr lang="en-US" altLang="en-US" sz="1600" b="1" i="1">
                    <a:latin typeface="Times New Roman" panose="02020603050405020304" pitchFamily="18" charset="0"/>
                  </a:endParaRPr>
                </a:p>
              </p:txBody>
            </p:sp>
            <p:sp>
              <p:nvSpPr>
                <p:cNvPr id="21556" name="Rectangle 13">
                  <a:extLst>
                    <a:ext uri="{FF2B5EF4-FFF2-40B4-BE49-F238E27FC236}">
                      <a16:creationId xmlns:a16="http://schemas.microsoft.com/office/drawing/2014/main" id="{7FB0748A-BC4D-4731-872F-E03E69DCEF43}"/>
                    </a:ext>
                  </a:extLst>
                </p:cNvPr>
                <p:cNvSpPr>
                  <a:spLocks noChangeArrowheads="1"/>
                </p:cNvSpPr>
                <p:nvPr/>
              </p:nvSpPr>
              <p:spPr bwMode="auto">
                <a:xfrm>
                  <a:off x="1944"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16" name="Group 14">
                <a:extLst>
                  <a:ext uri="{FF2B5EF4-FFF2-40B4-BE49-F238E27FC236}">
                    <a16:creationId xmlns:a16="http://schemas.microsoft.com/office/drawing/2014/main" id="{62C8D77C-098C-46D1-92E0-CEE179629B6A}"/>
                  </a:ext>
                </a:extLst>
              </p:cNvPr>
              <p:cNvGrpSpPr>
                <a:grpSpLocks/>
              </p:cNvGrpSpPr>
              <p:nvPr/>
            </p:nvGrpSpPr>
            <p:grpSpPr bwMode="auto">
              <a:xfrm>
                <a:off x="2916" y="0"/>
                <a:ext cx="972" cy="403"/>
                <a:chOff x="2916" y="0"/>
                <a:chExt cx="972" cy="403"/>
              </a:xfrm>
            </p:grpSpPr>
            <p:sp>
              <p:nvSpPr>
                <p:cNvPr id="21553" name="Rectangle 15">
                  <a:extLst>
                    <a:ext uri="{FF2B5EF4-FFF2-40B4-BE49-F238E27FC236}">
                      <a16:creationId xmlns:a16="http://schemas.microsoft.com/office/drawing/2014/main" id="{A0B7B4B1-0327-48DC-B097-4D09680D43FF}"/>
                    </a:ext>
                  </a:extLst>
                </p:cNvPr>
                <p:cNvSpPr>
                  <a:spLocks noChangeArrowheads="1"/>
                </p:cNvSpPr>
                <p:nvPr/>
              </p:nvSpPr>
              <p:spPr bwMode="auto">
                <a:xfrm>
                  <a:off x="2959" y="0"/>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State 3</a:t>
                  </a:r>
                </a:p>
                <a:p>
                  <a:pPr algn="ctr"/>
                  <a:endParaRPr lang="en-US" altLang="en-US" sz="1600" b="1" i="1">
                    <a:latin typeface="Times New Roman" panose="02020603050405020304" pitchFamily="18" charset="0"/>
                  </a:endParaRPr>
                </a:p>
              </p:txBody>
            </p:sp>
            <p:sp>
              <p:nvSpPr>
                <p:cNvPr id="21554" name="Rectangle 16">
                  <a:extLst>
                    <a:ext uri="{FF2B5EF4-FFF2-40B4-BE49-F238E27FC236}">
                      <a16:creationId xmlns:a16="http://schemas.microsoft.com/office/drawing/2014/main" id="{F3A75154-CC0D-4623-A887-66BA12DB0ED1}"/>
                    </a:ext>
                  </a:extLst>
                </p:cNvPr>
                <p:cNvSpPr>
                  <a:spLocks noChangeArrowheads="1"/>
                </p:cNvSpPr>
                <p:nvPr/>
              </p:nvSpPr>
              <p:spPr bwMode="auto">
                <a:xfrm>
                  <a:off x="2916" y="0"/>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17" name="Group 17">
                <a:extLst>
                  <a:ext uri="{FF2B5EF4-FFF2-40B4-BE49-F238E27FC236}">
                    <a16:creationId xmlns:a16="http://schemas.microsoft.com/office/drawing/2014/main" id="{799A5708-4141-4F56-ABEE-72AB83D55482}"/>
                  </a:ext>
                </a:extLst>
              </p:cNvPr>
              <p:cNvGrpSpPr>
                <a:grpSpLocks/>
              </p:cNvGrpSpPr>
              <p:nvPr/>
            </p:nvGrpSpPr>
            <p:grpSpPr bwMode="auto">
              <a:xfrm>
                <a:off x="0" y="403"/>
                <a:ext cx="972" cy="403"/>
                <a:chOff x="0" y="403"/>
                <a:chExt cx="972" cy="403"/>
              </a:xfrm>
            </p:grpSpPr>
            <p:sp>
              <p:nvSpPr>
                <p:cNvPr id="21551" name="Rectangle 18">
                  <a:extLst>
                    <a:ext uri="{FF2B5EF4-FFF2-40B4-BE49-F238E27FC236}">
                      <a16:creationId xmlns:a16="http://schemas.microsoft.com/office/drawing/2014/main" id="{BBF724D4-B054-4321-92C5-77DDF0C2A493}"/>
                    </a:ext>
                  </a:extLst>
                </p:cNvPr>
                <p:cNvSpPr>
                  <a:spLocks noChangeArrowheads="1"/>
                </p:cNvSpPr>
                <p:nvPr/>
              </p:nvSpPr>
              <p:spPr bwMode="auto">
                <a:xfrm>
                  <a:off x="43"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A</a:t>
                  </a:r>
                </a:p>
                <a:p>
                  <a:pPr algn="ctr"/>
                  <a:endParaRPr lang="en-US" altLang="en-US" sz="1600" b="1" i="1">
                    <a:latin typeface="Times New Roman" panose="02020603050405020304" pitchFamily="18" charset="0"/>
                  </a:endParaRPr>
                </a:p>
              </p:txBody>
            </p:sp>
            <p:sp>
              <p:nvSpPr>
                <p:cNvPr id="21552" name="Rectangle 19">
                  <a:extLst>
                    <a:ext uri="{FF2B5EF4-FFF2-40B4-BE49-F238E27FC236}">
                      <a16:creationId xmlns:a16="http://schemas.microsoft.com/office/drawing/2014/main" id="{5A24F32B-2DB1-4030-96BA-0801A313B09A}"/>
                    </a:ext>
                  </a:extLst>
                </p:cNvPr>
                <p:cNvSpPr>
                  <a:spLocks noChangeArrowheads="1"/>
                </p:cNvSpPr>
                <p:nvPr/>
              </p:nvSpPr>
              <p:spPr bwMode="auto">
                <a:xfrm>
                  <a:off x="0"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18" name="Group 20">
                <a:extLst>
                  <a:ext uri="{FF2B5EF4-FFF2-40B4-BE49-F238E27FC236}">
                    <a16:creationId xmlns:a16="http://schemas.microsoft.com/office/drawing/2014/main" id="{85FA6E6B-1A7A-43C1-9C1E-22389FB3CBE8}"/>
                  </a:ext>
                </a:extLst>
              </p:cNvPr>
              <p:cNvGrpSpPr>
                <a:grpSpLocks/>
              </p:cNvGrpSpPr>
              <p:nvPr/>
            </p:nvGrpSpPr>
            <p:grpSpPr bwMode="auto">
              <a:xfrm>
                <a:off x="972" y="403"/>
                <a:ext cx="972" cy="403"/>
                <a:chOff x="972" y="403"/>
                <a:chExt cx="972" cy="403"/>
              </a:xfrm>
            </p:grpSpPr>
            <p:sp>
              <p:nvSpPr>
                <p:cNvPr id="21549" name="Rectangle 21">
                  <a:extLst>
                    <a:ext uri="{FF2B5EF4-FFF2-40B4-BE49-F238E27FC236}">
                      <a16:creationId xmlns:a16="http://schemas.microsoft.com/office/drawing/2014/main" id="{ACFF258A-09F6-458F-9225-5265B96BC9A1}"/>
                    </a:ext>
                  </a:extLst>
                </p:cNvPr>
                <p:cNvSpPr>
                  <a:spLocks noChangeArrowheads="1"/>
                </p:cNvSpPr>
                <p:nvPr/>
              </p:nvSpPr>
              <p:spPr bwMode="auto">
                <a:xfrm>
                  <a:off x="1015"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.2,  80</a:t>
                  </a:r>
                  <a:endParaRPr lang="en-US" altLang="en-US" sz="1600">
                    <a:latin typeface="Times New Roman" panose="02020603050405020304" pitchFamily="18" charset="0"/>
                  </a:endParaRPr>
                </a:p>
              </p:txBody>
            </p:sp>
            <p:sp>
              <p:nvSpPr>
                <p:cNvPr id="21550" name="Rectangle 22">
                  <a:extLst>
                    <a:ext uri="{FF2B5EF4-FFF2-40B4-BE49-F238E27FC236}">
                      <a16:creationId xmlns:a16="http://schemas.microsoft.com/office/drawing/2014/main" id="{C5948CC1-8B59-4C14-B3AC-896864A0A1AE}"/>
                    </a:ext>
                  </a:extLst>
                </p:cNvPr>
                <p:cNvSpPr>
                  <a:spLocks noChangeArrowheads="1"/>
                </p:cNvSpPr>
                <p:nvPr/>
              </p:nvSpPr>
              <p:spPr bwMode="auto">
                <a:xfrm>
                  <a:off x="972"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19" name="Group 23">
                <a:extLst>
                  <a:ext uri="{FF2B5EF4-FFF2-40B4-BE49-F238E27FC236}">
                    <a16:creationId xmlns:a16="http://schemas.microsoft.com/office/drawing/2014/main" id="{1E1E31F2-4A26-490D-816C-E53796219E4D}"/>
                  </a:ext>
                </a:extLst>
              </p:cNvPr>
              <p:cNvGrpSpPr>
                <a:grpSpLocks/>
              </p:cNvGrpSpPr>
              <p:nvPr/>
            </p:nvGrpSpPr>
            <p:grpSpPr bwMode="auto">
              <a:xfrm>
                <a:off x="1944" y="403"/>
                <a:ext cx="972" cy="403"/>
                <a:chOff x="1944" y="403"/>
                <a:chExt cx="972" cy="403"/>
              </a:xfrm>
            </p:grpSpPr>
            <p:sp>
              <p:nvSpPr>
                <p:cNvPr id="21547" name="Rectangle 24">
                  <a:extLst>
                    <a:ext uri="{FF2B5EF4-FFF2-40B4-BE49-F238E27FC236}">
                      <a16:creationId xmlns:a16="http://schemas.microsoft.com/office/drawing/2014/main" id="{E5885792-2170-4A1A-907E-9EBDD53D96FC}"/>
                    </a:ext>
                  </a:extLst>
                </p:cNvPr>
                <p:cNvSpPr>
                  <a:spLocks noChangeArrowheads="1"/>
                </p:cNvSpPr>
                <p:nvPr/>
              </p:nvSpPr>
              <p:spPr bwMode="auto">
                <a:xfrm>
                  <a:off x="1987"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  250</a:t>
                  </a:r>
                  <a:endParaRPr lang="en-US" altLang="en-US" sz="1600">
                    <a:latin typeface="Times New Roman" panose="02020603050405020304" pitchFamily="18" charset="0"/>
                  </a:endParaRPr>
                </a:p>
              </p:txBody>
            </p:sp>
            <p:sp>
              <p:nvSpPr>
                <p:cNvPr id="21548" name="Rectangle 25">
                  <a:extLst>
                    <a:ext uri="{FF2B5EF4-FFF2-40B4-BE49-F238E27FC236}">
                      <a16:creationId xmlns:a16="http://schemas.microsoft.com/office/drawing/2014/main" id="{572D95F8-6A6F-4F2D-A502-06B64F6DF555}"/>
                    </a:ext>
                  </a:extLst>
                </p:cNvPr>
                <p:cNvSpPr>
                  <a:spLocks noChangeArrowheads="1"/>
                </p:cNvSpPr>
                <p:nvPr/>
              </p:nvSpPr>
              <p:spPr bwMode="auto">
                <a:xfrm>
                  <a:off x="1944"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0" name="Group 26">
                <a:extLst>
                  <a:ext uri="{FF2B5EF4-FFF2-40B4-BE49-F238E27FC236}">
                    <a16:creationId xmlns:a16="http://schemas.microsoft.com/office/drawing/2014/main" id="{7EEBDBAA-DCE0-491D-BA1C-022746D98363}"/>
                  </a:ext>
                </a:extLst>
              </p:cNvPr>
              <p:cNvGrpSpPr>
                <a:grpSpLocks/>
              </p:cNvGrpSpPr>
              <p:nvPr/>
            </p:nvGrpSpPr>
            <p:grpSpPr bwMode="auto">
              <a:xfrm>
                <a:off x="2916" y="403"/>
                <a:ext cx="972" cy="403"/>
                <a:chOff x="2916" y="403"/>
                <a:chExt cx="972" cy="403"/>
              </a:xfrm>
            </p:grpSpPr>
            <p:sp>
              <p:nvSpPr>
                <p:cNvPr id="21545" name="Rectangle 27">
                  <a:extLst>
                    <a:ext uri="{FF2B5EF4-FFF2-40B4-BE49-F238E27FC236}">
                      <a16:creationId xmlns:a16="http://schemas.microsoft.com/office/drawing/2014/main" id="{DBD5F66F-8984-4B4A-AA0A-5F8E9072AE78}"/>
                    </a:ext>
                  </a:extLst>
                </p:cNvPr>
                <p:cNvSpPr>
                  <a:spLocks noChangeArrowheads="1"/>
                </p:cNvSpPr>
                <p:nvPr/>
              </p:nvSpPr>
              <p:spPr bwMode="auto">
                <a:xfrm>
                  <a:off x="2959" y="403"/>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.5,  -30</a:t>
                  </a:r>
                  <a:endParaRPr lang="en-US" altLang="en-US" sz="1600">
                    <a:latin typeface="Times New Roman" panose="02020603050405020304" pitchFamily="18" charset="0"/>
                  </a:endParaRPr>
                </a:p>
              </p:txBody>
            </p:sp>
            <p:sp>
              <p:nvSpPr>
                <p:cNvPr id="21546" name="Rectangle 28">
                  <a:extLst>
                    <a:ext uri="{FF2B5EF4-FFF2-40B4-BE49-F238E27FC236}">
                      <a16:creationId xmlns:a16="http://schemas.microsoft.com/office/drawing/2014/main" id="{3A949CA0-6126-49AB-955D-F9907253F74A}"/>
                    </a:ext>
                  </a:extLst>
                </p:cNvPr>
                <p:cNvSpPr>
                  <a:spLocks noChangeArrowheads="1"/>
                </p:cNvSpPr>
                <p:nvPr/>
              </p:nvSpPr>
              <p:spPr bwMode="auto">
                <a:xfrm>
                  <a:off x="2916" y="403"/>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1" name="Group 29">
                <a:extLst>
                  <a:ext uri="{FF2B5EF4-FFF2-40B4-BE49-F238E27FC236}">
                    <a16:creationId xmlns:a16="http://schemas.microsoft.com/office/drawing/2014/main" id="{1244CF94-B953-4F8A-BFB2-6748E68F6F12}"/>
                  </a:ext>
                </a:extLst>
              </p:cNvPr>
              <p:cNvGrpSpPr>
                <a:grpSpLocks/>
              </p:cNvGrpSpPr>
              <p:nvPr/>
            </p:nvGrpSpPr>
            <p:grpSpPr bwMode="auto">
              <a:xfrm>
                <a:off x="0" y="806"/>
                <a:ext cx="972" cy="403"/>
                <a:chOff x="0" y="806"/>
                <a:chExt cx="972" cy="403"/>
              </a:xfrm>
            </p:grpSpPr>
            <p:sp>
              <p:nvSpPr>
                <p:cNvPr id="21543" name="Rectangle 30">
                  <a:extLst>
                    <a:ext uri="{FF2B5EF4-FFF2-40B4-BE49-F238E27FC236}">
                      <a16:creationId xmlns:a16="http://schemas.microsoft.com/office/drawing/2014/main" id="{AA1AF757-37D8-42E1-94E6-3FBC8B803302}"/>
                    </a:ext>
                  </a:extLst>
                </p:cNvPr>
                <p:cNvSpPr>
                  <a:spLocks noChangeArrowheads="1"/>
                </p:cNvSpPr>
                <p:nvPr/>
              </p:nvSpPr>
              <p:spPr bwMode="auto">
                <a:xfrm>
                  <a:off x="43"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B</a:t>
                  </a:r>
                </a:p>
                <a:p>
                  <a:pPr algn="ctr"/>
                  <a:endParaRPr lang="en-US" altLang="en-US" sz="1600" b="1" i="1">
                    <a:latin typeface="Times New Roman" panose="02020603050405020304" pitchFamily="18" charset="0"/>
                  </a:endParaRPr>
                </a:p>
              </p:txBody>
            </p:sp>
            <p:sp>
              <p:nvSpPr>
                <p:cNvPr id="21544" name="Rectangle 31">
                  <a:extLst>
                    <a:ext uri="{FF2B5EF4-FFF2-40B4-BE49-F238E27FC236}">
                      <a16:creationId xmlns:a16="http://schemas.microsoft.com/office/drawing/2014/main" id="{6E5DC355-9484-47A8-8AC3-71D8FB658825}"/>
                    </a:ext>
                  </a:extLst>
                </p:cNvPr>
                <p:cNvSpPr>
                  <a:spLocks noChangeArrowheads="1"/>
                </p:cNvSpPr>
                <p:nvPr/>
              </p:nvSpPr>
              <p:spPr bwMode="auto">
                <a:xfrm>
                  <a:off x="0"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2" name="Group 32">
                <a:extLst>
                  <a:ext uri="{FF2B5EF4-FFF2-40B4-BE49-F238E27FC236}">
                    <a16:creationId xmlns:a16="http://schemas.microsoft.com/office/drawing/2014/main" id="{B0EB1BEB-BD1B-467D-A60C-2A2296E4CCA3}"/>
                  </a:ext>
                </a:extLst>
              </p:cNvPr>
              <p:cNvGrpSpPr>
                <a:grpSpLocks/>
              </p:cNvGrpSpPr>
              <p:nvPr/>
            </p:nvGrpSpPr>
            <p:grpSpPr bwMode="auto">
              <a:xfrm>
                <a:off x="972" y="806"/>
                <a:ext cx="972" cy="403"/>
                <a:chOff x="972" y="806"/>
                <a:chExt cx="972" cy="403"/>
              </a:xfrm>
            </p:grpSpPr>
            <p:sp>
              <p:nvSpPr>
                <p:cNvPr id="21541" name="Rectangle 33">
                  <a:extLst>
                    <a:ext uri="{FF2B5EF4-FFF2-40B4-BE49-F238E27FC236}">
                      <a16:creationId xmlns:a16="http://schemas.microsoft.com/office/drawing/2014/main" id="{B844C770-9868-4221-8F2B-4616C6A02CC0}"/>
                    </a:ext>
                  </a:extLst>
                </p:cNvPr>
                <p:cNvSpPr>
                  <a:spLocks noChangeArrowheads="1"/>
                </p:cNvSpPr>
                <p:nvPr/>
              </p:nvSpPr>
              <p:spPr bwMode="auto">
                <a:xfrm>
                  <a:off x="1015"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.1,  90</a:t>
                  </a:r>
                  <a:endParaRPr lang="en-US" altLang="en-US" sz="1600">
                    <a:latin typeface="Times New Roman" panose="02020603050405020304" pitchFamily="18" charset="0"/>
                  </a:endParaRPr>
                </a:p>
              </p:txBody>
            </p:sp>
            <p:sp>
              <p:nvSpPr>
                <p:cNvPr id="21542" name="Rectangle 34">
                  <a:extLst>
                    <a:ext uri="{FF2B5EF4-FFF2-40B4-BE49-F238E27FC236}">
                      <a16:creationId xmlns:a16="http://schemas.microsoft.com/office/drawing/2014/main" id="{3D3FA9C7-26E3-4E51-9713-B96BB78BAF8F}"/>
                    </a:ext>
                  </a:extLst>
                </p:cNvPr>
                <p:cNvSpPr>
                  <a:spLocks noChangeArrowheads="1"/>
                </p:cNvSpPr>
                <p:nvPr/>
              </p:nvSpPr>
              <p:spPr bwMode="auto">
                <a:xfrm>
                  <a:off x="972"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3" name="Group 35">
                <a:extLst>
                  <a:ext uri="{FF2B5EF4-FFF2-40B4-BE49-F238E27FC236}">
                    <a16:creationId xmlns:a16="http://schemas.microsoft.com/office/drawing/2014/main" id="{A341BA28-0C43-4081-A17E-4498F16D7F1A}"/>
                  </a:ext>
                </a:extLst>
              </p:cNvPr>
              <p:cNvGrpSpPr>
                <a:grpSpLocks/>
              </p:cNvGrpSpPr>
              <p:nvPr/>
            </p:nvGrpSpPr>
            <p:grpSpPr bwMode="auto">
              <a:xfrm>
                <a:off x="1944" y="806"/>
                <a:ext cx="972" cy="403"/>
                <a:chOff x="1944" y="806"/>
                <a:chExt cx="972" cy="403"/>
              </a:xfrm>
            </p:grpSpPr>
            <p:sp>
              <p:nvSpPr>
                <p:cNvPr id="21539" name="Rectangle 36">
                  <a:extLst>
                    <a:ext uri="{FF2B5EF4-FFF2-40B4-BE49-F238E27FC236}">
                      <a16:creationId xmlns:a16="http://schemas.microsoft.com/office/drawing/2014/main" id="{62137371-7CCA-4A5A-B0CF-FD24E0900237}"/>
                    </a:ext>
                  </a:extLst>
                </p:cNvPr>
                <p:cNvSpPr>
                  <a:spLocks noChangeArrowheads="1"/>
                </p:cNvSpPr>
                <p:nvPr/>
              </p:nvSpPr>
              <p:spPr bwMode="auto">
                <a:xfrm>
                  <a:off x="1987"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.5,  50</a:t>
                  </a:r>
                  <a:endParaRPr lang="en-US" altLang="en-US" sz="1600">
                    <a:latin typeface="Times New Roman" panose="02020603050405020304" pitchFamily="18" charset="0"/>
                  </a:endParaRPr>
                </a:p>
              </p:txBody>
            </p:sp>
            <p:sp>
              <p:nvSpPr>
                <p:cNvPr id="21540" name="Rectangle 37">
                  <a:extLst>
                    <a:ext uri="{FF2B5EF4-FFF2-40B4-BE49-F238E27FC236}">
                      <a16:creationId xmlns:a16="http://schemas.microsoft.com/office/drawing/2014/main" id="{0931B3DE-831D-4A0A-8E0D-913B05802A1F}"/>
                    </a:ext>
                  </a:extLst>
                </p:cNvPr>
                <p:cNvSpPr>
                  <a:spLocks noChangeArrowheads="1"/>
                </p:cNvSpPr>
                <p:nvPr/>
              </p:nvSpPr>
              <p:spPr bwMode="auto">
                <a:xfrm>
                  <a:off x="1944"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4" name="Group 38">
                <a:extLst>
                  <a:ext uri="{FF2B5EF4-FFF2-40B4-BE49-F238E27FC236}">
                    <a16:creationId xmlns:a16="http://schemas.microsoft.com/office/drawing/2014/main" id="{4C5A3D1E-E6E5-4D2C-974E-3E0B09406E1E}"/>
                  </a:ext>
                </a:extLst>
              </p:cNvPr>
              <p:cNvGrpSpPr>
                <a:grpSpLocks/>
              </p:cNvGrpSpPr>
              <p:nvPr/>
            </p:nvGrpSpPr>
            <p:grpSpPr bwMode="auto">
              <a:xfrm>
                <a:off x="2916" y="806"/>
                <a:ext cx="972" cy="403"/>
                <a:chOff x="2916" y="806"/>
                <a:chExt cx="972" cy="403"/>
              </a:xfrm>
            </p:grpSpPr>
            <p:sp>
              <p:nvSpPr>
                <p:cNvPr id="21537" name="Rectangle 39">
                  <a:extLst>
                    <a:ext uri="{FF2B5EF4-FFF2-40B4-BE49-F238E27FC236}">
                      <a16:creationId xmlns:a16="http://schemas.microsoft.com/office/drawing/2014/main" id="{911AB671-9884-431C-8296-0D45B93C4905}"/>
                    </a:ext>
                  </a:extLst>
                </p:cNvPr>
                <p:cNvSpPr>
                  <a:spLocks noChangeArrowheads="1"/>
                </p:cNvSpPr>
                <p:nvPr/>
              </p:nvSpPr>
              <p:spPr bwMode="auto">
                <a:xfrm>
                  <a:off x="2959" y="806"/>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.4,  150</a:t>
                  </a:r>
                  <a:endParaRPr lang="en-US" altLang="en-US" sz="1600">
                    <a:latin typeface="Times New Roman" panose="02020603050405020304" pitchFamily="18" charset="0"/>
                  </a:endParaRPr>
                </a:p>
              </p:txBody>
            </p:sp>
            <p:sp>
              <p:nvSpPr>
                <p:cNvPr id="21538" name="Rectangle 40">
                  <a:extLst>
                    <a:ext uri="{FF2B5EF4-FFF2-40B4-BE49-F238E27FC236}">
                      <a16:creationId xmlns:a16="http://schemas.microsoft.com/office/drawing/2014/main" id="{95FB221B-3AE6-43AF-929F-B7550B4ECC0D}"/>
                    </a:ext>
                  </a:extLst>
                </p:cNvPr>
                <p:cNvSpPr>
                  <a:spLocks noChangeArrowheads="1"/>
                </p:cNvSpPr>
                <p:nvPr/>
              </p:nvSpPr>
              <p:spPr bwMode="auto">
                <a:xfrm>
                  <a:off x="2916" y="806"/>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5" name="Group 41">
                <a:extLst>
                  <a:ext uri="{FF2B5EF4-FFF2-40B4-BE49-F238E27FC236}">
                    <a16:creationId xmlns:a16="http://schemas.microsoft.com/office/drawing/2014/main" id="{CCEFEED7-278D-492B-BD44-AB8CAF3B8934}"/>
                  </a:ext>
                </a:extLst>
              </p:cNvPr>
              <p:cNvGrpSpPr>
                <a:grpSpLocks/>
              </p:cNvGrpSpPr>
              <p:nvPr/>
            </p:nvGrpSpPr>
            <p:grpSpPr bwMode="auto">
              <a:xfrm>
                <a:off x="0" y="1209"/>
                <a:ext cx="972" cy="403"/>
                <a:chOff x="0" y="1209"/>
                <a:chExt cx="972" cy="403"/>
              </a:xfrm>
            </p:grpSpPr>
            <p:sp>
              <p:nvSpPr>
                <p:cNvPr id="21535" name="Rectangle 42">
                  <a:extLst>
                    <a:ext uri="{FF2B5EF4-FFF2-40B4-BE49-F238E27FC236}">
                      <a16:creationId xmlns:a16="http://schemas.microsoft.com/office/drawing/2014/main" id="{DF482265-2C86-42F5-A36B-7F9E79673BF3}"/>
                    </a:ext>
                  </a:extLst>
                </p:cNvPr>
                <p:cNvSpPr>
                  <a:spLocks noChangeArrowheads="1"/>
                </p:cNvSpPr>
                <p:nvPr/>
              </p:nvSpPr>
              <p:spPr bwMode="auto">
                <a:xfrm>
                  <a:off x="43"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b="1" i="1">
                      <a:latin typeface="Times New Roman" panose="02020603050405020304" pitchFamily="18" charset="0"/>
                      <a:cs typeface="Times New Roman" panose="02020603050405020304" pitchFamily="18" charset="0"/>
                    </a:rPr>
                    <a:t>Alternative C</a:t>
                  </a:r>
                </a:p>
                <a:p>
                  <a:pPr algn="ctr"/>
                  <a:endParaRPr lang="en-US" altLang="en-US" sz="1600" b="1" i="1">
                    <a:latin typeface="Times New Roman" panose="02020603050405020304" pitchFamily="18" charset="0"/>
                  </a:endParaRPr>
                </a:p>
              </p:txBody>
            </p:sp>
            <p:sp>
              <p:nvSpPr>
                <p:cNvPr id="21536" name="Rectangle 43">
                  <a:extLst>
                    <a:ext uri="{FF2B5EF4-FFF2-40B4-BE49-F238E27FC236}">
                      <a16:creationId xmlns:a16="http://schemas.microsoft.com/office/drawing/2014/main" id="{CB9D3659-2A1B-4DAC-B710-B61EA2495493}"/>
                    </a:ext>
                  </a:extLst>
                </p:cNvPr>
                <p:cNvSpPr>
                  <a:spLocks noChangeArrowheads="1"/>
                </p:cNvSpPr>
                <p:nvPr/>
              </p:nvSpPr>
              <p:spPr bwMode="auto">
                <a:xfrm>
                  <a:off x="0"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6" name="Group 44">
                <a:extLst>
                  <a:ext uri="{FF2B5EF4-FFF2-40B4-BE49-F238E27FC236}">
                    <a16:creationId xmlns:a16="http://schemas.microsoft.com/office/drawing/2014/main" id="{9BFDD070-968F-4A26-97D4-9C8AE5CCB129}"/>
                  </a:ext>
                </a:extLst>
              </p:cNvPr>
              <p:cNvGrpSpPr>
                <a:grpSpLocks/>
              </p:cNvGrpSpPr>
              <p:nvPr/>
            </p:nvGrpSpPr>
            <p:grpSpPr bwMode="auto">
              <a:xfrm>
                <a:off x="972" y="1209"/>
                <a:ext cx="972" cy="403"/>
                <a:chOff x="972" y="1209"/>
                <a:chExt cx="972" cy="403"/>
              </a:xfrm>
            </p:grpSpPr>
            <p:sp>
              <p:nvSpPr>
                <p:cNvPr id="21533" name="Rectangle 45">
                  <a:extLst>
                    <a:ext uri="{FF2B5EF4-FFF2-40B4-BE49-F238E27FC236}">
                      <a16:creationId xmlns:a16="http://schemas.microsoft.com/office/drawing/2014/main" id="{8ABF7513-C344-4287-AA64-1C448033BE97}"/>
                    </a:ext>
                  </a:extLst>
                </p:cNvPr>
                <p:cNvSpPr>
                  <a:spLocks noChangeArrowheads="1"/>
                </p:cNvSpPr>
                <p:nvPr/>
              </p:nvSpPr>
              <p:spPr bwMode="auto">
                <a:xfrm>
                  <a:off x="1015"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  80</a:t>
                  </a:r>
                  <a:endParaRPr lang="en-US" altLang="en-US" sz="1600">
                    <a:latin typeface="Times New Roman" panose="02020603050405020304" pitchFamily="18" charset="0"/>
                  </a:endParaRPr>
                </a:p>
              </p:txBody>
            </p:sp>
            <p:sp>
              <p:nvSpPr>
                <p:cNvPr id="21534" name="Rectangle 46">
                  <a:extLst>
                    <a:ext uri="{FF2B5EF4-FFF2-40B4-BE49-F238E27FC236}">
                      <a16:creationId xmlns:a16="http://schemas.microsoft.com/office/drawing/2014/main" id="{42244D7A-119D-4DF9-8A29-6153F3F0415E}"/>
                    </a:ext>
                  </a:extLst>
                </p:cNvPr>
                <p:cNvSpPr>
                  <a:spLocks noChangeArrowheads="1"/>
                </p:cNvSpPr>
                <p:nvPr/>
              </p:nvSpPr>
              <p:spPr bwMode="auto">
                <a:xfrm>
                  <a:off x="972"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7" name="Group 47">
                <a:extLst>
                  <a:ext uri="{FF2B5EF4-FFF2-40B4-BE49-F238E27FC236}">
                    <a16:creationId xmlns:a16="http://schemas.microsoft.com/office/drawing/2014/main" id="{C9D421E2-5B7D-43B5-8528-D51E5FCC188D}"/>
                  </a:ext>
                </a:extLst>
              </p:cNvPr>
              <p:cNvGrpSpPr>
                <a:grpSpLocks/>
              </p:cNvGrpSpPr>
              <p:nvPr/>
            </p:nvGrpSpPr>
            <p:grpSpPr bwMode="auto">
              <a:xfrm>
                <a:off x="1944" y="1209"/>
                <a:ext cx="972" cy="403"/>
                <a:chOff x="1944" y="1209"/>
                <a:chExt cx="972" cy="403"/>
              </a:xfrm>
            </p:grpSpPr>
            <p:sp>
              <p:nvSpPr>
                <p:cNvPr id="21531" name="Rectangle 48">
                  <a:extLst>
                    <a:ext uri="{FF2B5EF4-FFF2-40B4-BE49-F238E27FC236}">
                      <a16:creationId xmlns:a16="http://schemas.microsoft.com/office/drawing/2014/main" id="{D219D325-D1B9-4D39-A8E6-634402EDD5D7}"/>
                    </a:ext>
                  </a:extLst>
                </p:cNvPr>
                <p:cNvSpPr>
                  <a:spLocks noChangeArrowheads="1"/>
                </p:cNvSpPr>
                <p:nvPr/>
              </p:nvSpPr>
              <p:spPr bwMode="auto">
                <a:xfrm>
                  <a:off x="1987"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.4,  100</a:t>
                  </a:r>
                  <a:endParaRPr lang="en-US" altLang="en-US" sz="1600">
                    <a:latin typeface="Times New Roman" panose="02020603050405020304" pitchFamily="18" charset="0"/>
                  </a:endParaRPr>
                </a:p>
              </p:txBody>
            </p:sp>
            <p:sp>
              <p:nvSpPr>
                <p:cNvPr id="21532" name="Rectangle 49">
                  <a:extLst>
                    <a:ext uri="{FF2B5EF4-FFF2-40B4-BE49-F238E27FC236}">
                      <a16:creationId xmlns:a16="http://schemas.microsoft.com/office/drawing/2014/main" id="{2DA3CCD7-D6BD-46DE-87B3-74B971CC34F4}"/>
                    </a:ext>
                  </a:extLst>
                </p:cNvPr>
                <p:cNvSpPr>
                  <a:spLocks noChangeArrowheads="1"/>
                </p:cNvSpPr>
                <p:nvPr/>
              </p:nvSpPr>
              <p:spPr bwMode="auto">
                <a:xfrm>
                  <a:off x="1944"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nvGrpSpPr>
              <p:cNvPr id="21528" name="Group 50">
                <a:extLst>
                  <a:ext uri="{FF2B5EF4-FFF2-40B4-BE49-F238E27FC236}">
                    <a16:creationId xmlns:a16="http://schemas.microsoft.com/office/drawing/2014/main" id="{477C2C20-F5A3-4F10-B883-04552BE817C5}"/>
                  </a:ext>
                </a:extLst>
              </p:cNvPr>
              <p:cNvGrpSpPr>
                <a:grpSpLocks/>
              </p:cNvGrpSpPr>
              <p:nvPr/>
            </p:nvGrpSpPr>
            <p:grpSpPr bwMode="auto">
              <a:xfrm>
                <a:off x="2916" y="1209"/>
                <a:ext cx="972" cy="403"/>
                <a:chOff x="2916" y="1209"/>
                <a:chExt cx="972" cy="403"/>
              </a:xfrm>
            </p:grpSpPr>
            <p:sp>
              <p:nvSpPr>
                <p:cNvPr id="21529" name="Rectangle 51">
                  <a:extLst>
                    <a:ext uri="{FF2B5EF4-FFF2-40B4-BE49-F238E27FC236}">
                      <a16:creationId xmlns:a16="http://schemas.microsoft.com/office/drawing/2014/main" id="{AB74E095-0E95-4A9D-8918-805E484DE619}"/>
                    </a:ext>
                  </a:extLst>
                </p:cNvPr>
                <p:cNvSpPr>
                  <a:spLocks noChangeArrowheads="1"/>
                </p:cNvSpPr>
                <p:nvPr/>
              </p:nvSpPr>
              <p:spPr bwMode="auto">
                <a:xfrm>
                  <a:off x="2959" y="1209"/>
                  <a:ext cx="88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imes New Roman" panose="02020603050405020304" pitchFamily="18" charset="0"/>
                      <a:cs typeface="Times New Roman" panose="02020603050405020304" pitchFamily="18" charset="0"/>
                    </a:rPr>
                    <a:t>.3,  120</a:t>
                  </a:r>
                  <a:endParaRPr lang="en-US" altLang="en-US" sz="1600">
                    <a:latin typeface="Times New Roman" panose="02020603050405020304" pitchFamily="18" charset="0"/>
                  </a:endParaRPr>
                </a:p>
              </p:txBody>
            </p:sp>
            <p:sp>
              <p:nvSpPr>
                <p:cNvPr id="21530" name="Rectangle 52">
                  <a:extLst>
                    <a:ext uri="{FF2B5EF4-FFF2-40B4-BE49-F238E27FC236}">
                      <a16:creationId xmlns:a16="http://schemas.microsoft.com/office/drawing/2014/main" id="{CC23634C-F904-4854-A0BF-C7558EC8157B}"/>
                    </a:ext>
                  </a:extLst>
                </p:cNvPr>
                <p:cNvSpPr>
                  <a:spLocks noChangeArrowheads="1"/>
                </p:cNvSpPr>
                <p:nvPr/>
              </p:nvSpPr>
              <p:spPr bwMode="auto">
                <a:xfrm>
                  <a:off x="2916" y="1209"/>
                  <a:ext cx="97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grpSp>
        <p:sp>
          <p:nvSpPr>
            <p:cNvPr id="21512" name="Rectangle 53">
              <a:extLst>
                <a:ext uri="{FF2B5EF4-FFF2-40B4-BE49-F238E27FC236}">
                  <a16:creationId xmlns:a16="http://schemas.microsoft.com/office/drawing/2014/main" id="{46A8DE42-20D4-4F6C-B22D-CE2FE04CD93C}"/>
                </a:ext>
              </a:extLst>
            </p:cNvPr>
            <p:cNvSpPr>
              <a:spLocks noChangeArrowheads="1"/>
            </p:cNvSpPr>
            <p:nvPr/>
          </p:nvSpPr>
          <p:spPr bwMode="auto">
            <a:xfrm>
              <a:off x="-2" y="-2"/>
              <a:ext cx="3892" cy="1616"/>
            </a:xfrm>
            <a:prstGeom prst="rect">
              <a:avLst/>
            </a:prstGeom>
            <a:noFill/>
            <a:ln w="63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13716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pSp>
      <p:sp>
        <p:nvSpPr>
          <p:cNvPr id="21508" name="Rectangle 54">
            <a:extLst>
              <a:ext uri="{FF2B5EF4-FFF2-40B4-BE49-F238E27FC236}">
                <a16:creationId xmlns:a16="http://schemas.microsoft.com/office/drawing/2014/main" id="{BCBC5406-1B8B-41E7-A532-40EB579FE270}"/>
              </a:ext>
            </a:extLst>
          </p:cNvPr>
          <p:cNvSpPr>
            <a:spLocks noChangeArrowheads="1"/>
          </p:cNvSpPr>
          <p:nvPr/>
        </p:nvSpPr>
        <p:spPr bwMode="auto">
          <a:xfrm>
            <a:off x="5672138" y="321468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graphicFrame>
        <p:nvGraphicFramePr>
          <p:cNvPr id="54327" name="Object 55">
            <a:extLst>
              <a:ext uri="{FF2B5EF4-FFF2-40B4-BE49-F238E27FC236}">
                <a16:creationId xmlns:a16="http://schemas.microsoft.com/office/drawing/2014/main" id="{45EA5E55-39BF-4A70-98DD-7D65100BD3FF}"/>
              </a:ext>
            </a:extLst>
          </p:cNvPr>
          <p:cNvGraphicFramePr>
            <a:graphicFrameLocks noChangeAspect="1"/>
          </p:cNvGraphicFramePr>
          <p:nvPr/>
        </p:nvGraphicFramePr>
        <p:xfrm>
          <a:off x="4724400" y="3581401"/>
          <a:ext cx="2286000" cy="1154113"/>
        </p:xfrm>
        <a:graphic>
          <a:graphicData uri="http://schemas.openxmlformats.org/presentationml/2006/ole">
            <mc:AlternateContent xmlns:mc="http://schemas.openxmlformats.org/markup-compatibility/2006">
              <mc:Choice xmlns:v="urn:schemas-microsoft-com:vml" Requires="v">
                <p:oleObj r:id="rId3" imgW="850531" imgH="431613" progId="Equation.3">
                  <p:embed/>
                </p:oleObj>
              </mc:Choice>
              <mc:Fallback>
                <p:oleObj r:id="rId3" imgW="850531" imgH="431613" progId="Equation.3">
                  <p:embed/>
                  <p:pic>
                    <p:nvPicPr>
                      <p:cNvPr id="54327" name="Object 55">
                        <a:extLst>
                          <a:ext uri="{FF2B5EF4-FFF2-40B4-BE49-F238E27FC236}">
                            <a16:creationId xmlns:a16="http://schemas.microsoft.com/office/drawing/2014/main" id="{45EA5E55-39BF-4A70-98DD-7D65100BD3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581401"/>
                        <a:ext cx="22860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328" name="Text Box 56">
            <a:extLst>
              <a:ext uri="{FF2B5EF4-FFF2-40B4-BE49-F238E27FC236}">
                <a16:creationId xmlns:a16="http://schemas.microsoft.com/office/drawing/2014/main" id="{22C50035-B0C6-4435-B4C9-A20F3E5F01F4}"/>
              </a:ext>
            </a:extLst>
          </p:cNvPr>
          <p:cNvSpPr txBox="1">
            <a:spLocks noChangeArrowheads="1"/>
          </p:cNvSpPr>
          <p:nvPr/>
        </p:nvSpPr>
        <p:spPr bwMode="auto">
          <a:xfrm>
            <a:off x="3314700" y="5192713"/>
            <a:ext cx="533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400">
                <a:latin typeface="Times New Roman" panose="02020603050405020304" pitchFamily="18" charset="0"/>
              </a:rPr>
              <a:t>EV</a:t>
            </a:r>
            <a:r>
              <a:rPr lang="en-US" altLang="en-US" sz="2400" baseline="-25000">
                <a:latin typeface="Times New Roman" panose="02020603050405020304" pitchFamily="18" charset="0"/>
              </a:rPr>
              <a:t>A</a:t>
            </a:r>
            <a:r>
              <a:rPr lang="en-US" altLang="en-US" sz="2400">
                <a:latin typeface="Times New Roman" panose="02020603050405020304" pitchFamily="18" charset="0"/>
              </a:rPr>
              <a:t>=.2 * 80 + .3 * 250 + .5 * -30 = 46</a:t>
            </a:r>
          </a:p>
          <a:p>
            <a:pPr>
              <a:spcBef>
                <a:spcPct val="50000"/>
              </a:spcBef>
            </a:pPr>
            <a:r>
              <a:rPr lang="en-US" altLang="en-US" sz="2400">
                <a:latin typeface="Times New Roman" panose="02020603050405020304" pitchFamily="18" charset="0"/>
              </a:rPr>
              <a:t>EV</a:t>
            </a:r>
            <a:r>
              <a:rPr lang="en-US" altLang="en-US" sz="2400" baseline="-25000">
                <a:latin typeface="Times New Roman" panose="02020603050405020304" pitchFamily="18" charset="0"/>
              </a:rPr>
              <a:t>B</a:t>
            </a:r>
            <a:r>
              <a:rPr lang="en-US" altLang="en-US" sz="2400">
                <a:latin typeface="Times New Roman" panose="02020603050405020304" pitchFamily="18" charset="0"/>
              </a:rPr>
              <a:t>=.1 * 90 + .5 * 50 + .4 * 150 = 94</a:t>
            </a:r>
          </a:p>
          <a:p>
            <a:pPr>
              <a:spcBef>
                <a:spcPct val="50000"/>
              </a:spcBef>
            </a:pPr>
            <a:r>
              <a:rPr lang="en-US" altLang="en-US" sz="2400">
                <a:latin typeface="Times New Roman" panose="02020603050405020304" pitchFamily="18" charset="0"/>
              </a:rPr>
              <a:t>EV</a:t>
            </a:r>
            <a:r>
              <a:rPr lang="en-US" altLang="en-US" sz="2400" baseline="-25000">
                <a:latin typeface="Times New Roman" panose="02020603050405020304" pitchFamily="18" charset="0"/>
              </a:rPr>
              <a:t>C</a:t>
            </a:r>
            <a:r>
              <a:rPr lang="en-US" altLang="en-US" sz="2400">
                <a:latin typeface="Times New Roman" panose="02020603050405020304" pitchFamily="18" charset="0"/>
              </a:rPr>
              <a:t>=.3 * 80 + .4 * 100 + .3 * 120 = 100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43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3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2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25FE31B-BFFE-45F2-971E-AEDFEE24DE6F}"/>
              </a:ext>
            </a:extLst>
          </p:cNvPr>
          <p:cNvSpPr>
            <a:spLocks noGrp="1" noChangeArrowheads="1"/>
          </p:cNvSpPr>
          <p:nvPr>
            <p:ph type="title"/>
          </p:nvPr>
        </p:nvSpPr>
        <p:spPr>
          <a:xfrm>
            <a:off x="1981200" y="274639"/>
            <a:ext cx="8229600" cy="568325"/>
          </a:xfrm>
        </p:spPr>
        <p:txBody>
          <a:bodyPr>
            <a:normAutofit fontScale="90000"/>
          </a:bodyPr>
          <a:lstStyle/>
          <a:p>
            <a:pPr algn="ctr">
              <a:defRPr/>
            </a:pPr>
            <a:r>
              <a:rPr lang="he-IL" altLang="en-US" sz="3600" b="1" dirty="0">
                <a:latin typeface="Times New Roman" panose="02020603050405020304" pitchFamily="18" charset="0"/>
              </a:rPr>
              <a:t>בניית עץ החלטה</a:t>
            </a:r>
            <a:endParaRPr lang="en-US" altLang="en-US" sz="3600" b="1" dirty="0">
              <a:latin typeface="Times New Roman" panose="02020603050405020304" pitchFamily="18" charset="0"/>
            </a:endParaRPr>
          </a:p>
        </p:txBody>
      </p:sp>
      <p:sp>
        <p:nvSpPr>
          <p:cNvPr id="23555" name="Rectangle 3">
            <a:extLst>
              <a:ext uri="{FF2B5EF4-FFF2-40B4-BE49-F238E27FC236}">
                <a16:creationId xmlns:a16="http://schemas.microsoft.com/office/drawing/2014/main" id="{E1CAC8FF-E800-4E6A-9BC2-3E640CBABB07}"/>
              </a:ext>
            </a:extLst>
          </p:cNvPr>
          <p:cNvSpPr>
            <a:spLocks noGrp="1" noChangeArrowheads="1"/>
          </p:cNvSpPr>
          <p:nvPr>
            <p:ph type="body" idx="1"/>
          </p:nvPr>
        </p:nvSpPr>
        <p:spPr>
          <a:xfrm>
            <a:off x="1811740" y="842964"/>
            <a:ext cx="8568519" cy="5457823"/>
          </a:xfrm>
        </p:spPr>
        <p:txBody>
          <a:bodyPr>
            <a:normAutofit fontScale="77500" lnSpcReduction="20000"/>
          </a:bodyPr>
          <a:lstStyle/>
          <a:p>
            <a:pPr>
              <a:lnSpc>
                <a:spcPct val="80000"/>
              </a:lnSpc>
              <a:buFontTx/>
              <a:buNone/>
            </a:pPr>
            <a:r>
              <a:rPr lang="ar-SA" altLang="en-US" sz="2200" dirty="0">
                <a:latin typeface="Times New Roman" panose="02020603050405020304" pitchFamily="18" charset="0"/>
                <a:cs typeface="Times New Roman" panose="02020603050405020304" pitchFamily="18" charset="0"/>
              </a:rPr>
              <a:t> </a:t>
            </a:r>
          </a:p>
          <a:p>
            <a:pPr algn="ctr">
              <a:lnSpc>
                <a:spcPct val="80000"/>
              </a:lnSpc>
              <a:buFontTx/>
              <a:buNone/>
            </a:pPr>
            <a:r>
              <a:rPr lang="he-IL" altLang="en-US" sz="2200" b="1" dirty="0">
                <a:latin typeface="Times New Roman" panose="02020603050405020304" pitchFamily="18" charset="0"/>
              </a:rPr>
              <a:t>המחליט צריך לבחור בין אלטרנטיבות</a:t>
            </a:r>
          </a:p>
          <a:p>
            <a:pPr algn="ctr">
              <a:lnSpc>
                <a:spcPct val="80000"/>
              </a:lnSpc>
              <a:buFontTx/>
              <a:buNone/>
            </a:pPr>
            <a:r>
              <a:rPr lang="he-IL" altLang="en-US" sz="2200" b="1" dirty="0">
                <a:latin typeface="Times New Roman" panose="02020603050405020304" pitchFamily="18" charset="0"/>
              </a:rPr>
              <a:t> (לקחת/לא לקחת מטריה) </a:t>
            </a:r>
          </a:p>
          <a:p>
            <a:pPr algn="ctr">
              <a:lnSpc>
                <a:spcPct val="80000"/>
              </a:lnSpc>
              <a:buFontTx/>
              <a:buNone/>
            </a:pPr>
            <a:r>
              <a:rPr lang="he-IL" altLang="en-US" sz="2200" b="1" dirty="0">
                <a:latin typeface="Times New Roman" panose="02020603050405020304" pitchFamily="18" charset="0"/>
              </a:rPr>
              <a:t>    מקבל את ערך הענף הגבוה/הטוב ביותר שיוצא ממנו</a:t>
            </a:r>
          </a:p>
          <a:p>
            <a:pPr>
              <a:lnSpc>
                <a:spcPct val="80000"/>
              </a:lnSpc>
              <a:buFontTx/>
              <a:buNone/>
            </a:pPr>
            <a:r>
              <a:rPr lang="he-IL" altLang="en-US" sz="2200" b="1" dirty="0">
                <a:latin typeface="Times New Roman" panose="02020603050405020304" pitchFamily="18" charset="0"/>
              </a:rPr>
              <a:t>   </a:t>
            </a:r>
          </a:p>
          <a:p>
            <a:pPr algn="r" rtl="1">
              <a:lnSpc>
                <a:spcPct val="80000"/>
              </a:lnSpc>
              <a:buFontTx/>
              <a:buNone/>
            </a:pPr>
            <a:endParaRPr lang="en-US" altLang="en-US" sz="2200" b="1" dirty="0">
              <a:latin typeface="Times New Roman" panose="02020603050405020304" pitchFamily="18" charset="0"/>
            </a:endParaRPr>
          </a:p>
          <a:p>
            <a:pPr algn="ctr" rtl="1">
              <a:lnSpc>
                <a:spcPct val="80000"/>
              </a:lnSpc>
              <a:buFontTx/>
              <a:buNone/>
            </a:pPr>
            <a:r>
              <a:rPr lang="en-US" altLang="en-US" sz="2200" b="1" dirty="0">
                <a:latin typeface="Times New Roman" panose="02020603050405020304" pitchFamily="18" charset="0"/>
              </a:rPr>
              <a:t>   </a:t>
            </a:r>
            <a:r>
              <a:rPr lang="he-IL" altLang="en-US" sz="2200" b="1" dirty="0">
                <a:latin typeface="Times New Roman" panose="02020603050405020304" pitchFamily="18" charset="0"/>
              </a:rPr>
              <a:t>מצב עולם ממנו יוצאות אלטרנטיבות הסתברותיות שאינן</a:t>
            </a:r>
            <a:r>
              <a:rPr lang="en-US" altLang="en-US" sz="2200" b="1" dirty="0">
                <a:latin typeface="Times New Roman" panose="02020603050405020304" pitchFamily="18" charset="0"/>
              </a:rPr>
              <a:t> </a:t>
            </a:r>
            <a:endParaRPr lang="ar-SA" altLang="en-US" sz="2200" b="1" dirty="0">
              <a:latin typeface="Times New Roman" panose="02020603050405020304" pitchFamily="18" charset="0"/>
            </a:endParaRPr>
          </a:p>
          <a:p>
            <a:pPr algn="ctr" rtl="1">
              <a:lnSpc>
                <a:spcPct val="80000"/>
              </a:lnSpc>
              <a:buFontTx/>
              <a:buNone/>
            </a:pPr>
            <a:r>
              <a:rPr lang="ar-SA" altLang="en-US" sz="2200" b="1" dirty="0">
                <a:latin typeface="Times New Roman" panose="02020603050405020304" pitchFamily="18" charset="0"/>
              </a:rPr>
              <a:t>    </a:t>
            </a:r>
            <a:r>
              <a:rPr lang="he-IL" altLang="en-US" sz="2200" b="1" dirty="0">
                <a:latin typeface="Times New Roman" panose="02020603050405020304" pitchFamily="18" charset="0"/>
              </a:rPr>
              <a:t>בשליטת המחליט (ירד/לא ירד גשם)</a:t>
            </a:r>
          </a:p>
          <a:p>
            <a:pPr algn="ctr" rtl="1">
              <a:lnSpc>
                <a:spcPct val="80000"/>
              </a:lnSpc>
              <a:buFontTx/>
              <a:buNone/>
            </a:pPr>
            <a:r>
              <a:rPr lang="he-IL" altLang="en-US" sz="2200" b="1" dirty="0">
                <a:latin typeface="Times New Roman" panose="02020603050405020304" pitchFamily="18" charset="0"/>
              </a:rPr>
              <a:t>    מקבל ערך על פי סכום תוחלות הענפים היוצאים ממנו</a:t>
            </a:r>
          </a:p>
          <a:p>
            <a:pPr algn="ctr" rtl="1">
              <a:lnSpc>
                <a:spcPct val="80000"/>
              </a:lnSpc>
              <a:buFontTx/>
              <a:buNone/>
            </a:pPr>
            <a:r>
              <a:rPr lang="he-IL" altLang="en-US" sz="2200" b="1" dirty="0">
                <a:latin typeface="Times New Roman" panose="02020603050405020304" pitchFamily="18" charset="0"/>
              </a:rPr>
              <a:t>    (מסכמים ערך </a:t>
            </a:r>
            <a:r>
              <a:rPr lang="en-US" altLang="en-US" sz="2200" b="1" dirty="0">
                <a:latin typeface="Times New Roman" panose="02020603050405020304" pitchFamily="18" charset="0"/>
              </a:rPr>
              <a:t>X</a:t>
            </a:r>
            <a:r>
              <a:rPr lang="he-IL" altLang="en-US" sz="2200" b="1" dirty="0">
                <a:latin typeface="Times New Roman" panose="02020603050405020304" pitchFamily="18" charset="0"/>
              </a:rPr>
              <a:t> הסתברות של כל הענפים היוצאים ממנו)</a:t>
            </a:r>
            <a:endParaRPr lang="he-IL" altLang="en-US" sz="2200" dirty="0">
              <a:latin typeface="Times New Roman" panose="02020603050405020304" pitchFamily="18" charset="0"/>
            </a:endParaRPr>
          </a:p>
          <a:p>
            <a:pPr>
              <a:lnSpc>
                <a:spcPct val="80000"/>
              </a:lnSpc>
              <a:buFontTx/>
              <a:buNone/>
            </a:pPr>
            <a:endParaRPr lang="he-IL" altLang="en-US" sz="2200" dirty="0">
              <a:latin typeface="Times New Roman" panose="02020603050405020304" pitchFamily="18" charset="0"/>
            </a:endParaRPr>
          </a:p>
          <a:p>
            <a:pPr algn="r" rtl="1">
              <a:lnSpc>
                <a:spcPct val="80000"/>
              </a:lnSpc>
              <a:buFontTx/>
              <a:buNone/>
            </a:pPr>
            <a:endParaRPr lang="he-IL" altLang="en-US" sz="2200" dirty="0">
              <a:latin typeface="Times New Roman" panose="02020603050405020304" pitchFamily="18" charset="0"/>
            </a:endParaRPr>
          </a:p>
          <a:p>
            <a:pPr algn="r" rtl="1">
              <a:lnSpc>
                <a:spcPct val="80000"/>
              </a:lnSpc>
              <a:buFontTx/>
              <a:buNone/>
            </a:pPr>
            <a:r>
              <a:rPr lang="he-IL" altLang="en-US" sz="2200" dirty="0">
                <a:latin typeface="Times New Roman" panose="02020603050405020304" pitchFamily="18" charset="0"/>
              </a:rPr>
              <a:t>1. העץ נפרש ביחס לציר הזמן משמאל לימין על פי סדר ההתרחשויות (מגזע לצמרת)</a:t>
            </a:r>
          </a:p>
          <a:p>
            <a:pPr algn="r" rtl="1">
              <a:lnSpc>
                <a:spcPct val="80000"/>
              </a:lnSpc>
              <a:buFontTx/>
              <a:buNone/>
            </a:pPr>
            <a:r>
              <a:rPr lang="he-IL" altLang="en-US" sz="2200" dirty="0">
                <a:latin typeface="Times New Roman" panose="02020603050405020304" pitchFamily="18" charset="0"/>
              </a:rPr>
              <a:t>2. בעץ תוצגנה כל ההתפתחויות האפשריות, כולל ההסתברויות שלהן </a:t>
            </a:r>
          </a:p>
          <a:p>
            <a:pPr algn="r" rtl="1">
              <a:lnSpc>
                <a:spcPct val="80000"/>
              </a:lnSpc>
              <a:buFontTx/>
              <a:buNone/>
            </a:pPr>
            <a:r>
              <a:rPr lang="he-IL" altLang="en-US" sz="2200" dirty="0">
                <a:latin typeface="Times New Roman" panose="02020603050405020304" pitchFamily="18" charset="0"/>
              </a:rPr>
              <a:t>3. חישובי התוחלות והערכים ייעשו מן הצמרת אל הגזע</a:t>
            </a:r>
            <a:endParaRPr lang="en-US" altLang="en-US" sz="2200" dirty="0">
              <a:latin typeface="Times New Roman" panose="02020603050405020304" pitchFamily="18" charset="0"/>
            </a:endParaRPr>
          </a:p>
        </p:txBody>
      </p:sp>
      <p:sp>
        <p:nvSpPr>
          <p:cNvPr id="36868" name="Rectangle 4">
            <a:extLst>
              <a:ext uri="{FF2B5EF4-FFF2-40B4-BE49-F238E27FC236}">
                <a16:creationId xmlns:a16="http://schemas.microsoft.com/office/drawing/2014/main" id="{5D37CD10-864B-4097-84F9-7E9D2E0917E9}"/>
              </a:ext>
            </a:extLst>
          </p:cNvPr>
          <p:cNvSpPr>
            <a:spLocks noChangeArrowheads="1"/>
          </p:cNvSpPr>
          <p:nvPr/>
        </p:nvSpPr>
        <p:spPr bwMode="auto">
          <a:xfrm>
            <a:off x="8975725" y="1412876"/>
            <a:ext cx="1296988" cy="10080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altLang="en-US" sz="1800" b="0" i="0" u="none" strike="noStrike" kern="1200" cap="none" spc="0" normalizeH="0" baseline="0" noProof="0" dirty="0">
                <a:ln>
                  <a:noFill/>
                </a:ln>
                <a:solidFill>
                  <a:srgbClr val="ABDAFC"/>
                </a:solidFill>
                <a:effectLst>
                  <a:outerShdw blurRad="38100" dist="38100" dir="2700000" algn="tl">
                    <a:srgbClr val="000000"/>
                  </a:outerShdw>
                </a:effectLst>
                <a:uLnTx/>
                <a:uFillTx/>
                <a:latin typeface="Tahoma" panose="020B0604030504040204" pitchFamily="34" charset="0"/>
                <a:ea typeface="+mn-ea"/>
                <a:cs typeface="Gisha" panose="020B0502040204020203" pitchFamily="34" charset="-79"/>
              </a:rPr>
              <a:t>צומת החלטה</a:t>
            </a:r>
            <a:endParaRPr kumimoji="0" lang="en-US" altLang="en-US" sz="1800" b="0" i="0" u="none" strike="noStrike" kern="1200" cap="none" spc="0" normalizeH="0" baseline="0" noProof="0" dirty="0">
              <a:ln>
                <a:noFill/>
              </a:ln>
              <a:solidFill>
                <a:srgbClr val="ABDAFC"/>
              </a:solidFill>
              <a:effectLst>
                <a:outerShdw blurRad="38100" dist="38100" dir="2700000" algn="tl">
                  <a:srgbClr val="000000"/>
                </a:outerShdw>
              </a:effectLst>
              <a:uLnTx/>
              <a:uFillTx/>
              <a:latin typeface="Tahoma" panose="020B0604030504040204" pitchFamily="34" charset="0"/>
              <a:ea typeface="+mn-ea"/>
              <a:cs typeface="+mn-cs"/>
            </a:endParaRPr>
          </a:p>
        </p:txBody>
      </p:sp>
      <p:sp>
        <p:nvSpPr>
          <p:cNvPr id="36869" name="Oval 5">
            <a:extLst>
              <a:ext uri="{FF2B5EF4-FFF2-40B4-BE49-F238E27FC236}">
                <a16:creationId xmlns:a16="http://schemas.microsoft.com/office/drawing/2014/main" id="{E7211A36-70DD-4696-89B4-B471C14691A4}"/>
              </a:ext>
            </a:extLst>
          </p:cNvPr>
          <p:cNvSpPr>
            <a:spLocks noChangeArrowheads="1"/>
          </p:cNvSpPr>
          <p:nvPr/>
        </p:nvSpPr>
        <p:spPr bwMode="auto">
          <a:xfrm>
            <a:off x="8975726" y="2852739"/>
            <a:ext cx="1368425" cy="13684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altLang="en-US" sz="1800" b="1" i="0" u="none" strike="noStrike" kern="1200" cap="none" spc="0" normalizeH="0" baseline="0" noProof="0" dirty="0">
                <a:ln>
                  <a:noFill/>
                </a:ln>
                <a:solidFill>
                  <a:srgbClr val="ABDAFC"/>
                </a:solidFill>
                <a:effectLst>
                  <a:outerShdw blurRad="38100" dist="38100" dir="2700000" algn="tl">
                    <a:srgbClr val="000000"/>
                  </a:outerShdw>
                </a:effectLst>
                <a:uLnTx/>
                <a:uFillTx/>
                <a:latin typeface="Tahoma" panose="020B0604030504040204" pitchFamily="34" charset="0"/>
                <a:ea typeface="+mn-ea"/>
                <a:cs typeface="Gisha" panose="020B0502040204020203" pitchFamily="34" charset="-79"/>
              </a:rPr>
              <a:t>צומת מקרה</a:t>
            </a:r>
            <a:endParaRPr kumimoji="0" lang="en-US" altLang="en-US" sz="1800" b="1" i="0" u="none" strike="noStrike" kern="1200" cap="none" spc="0" normalizeH="0" baseline="0" noProof="0" dirty="0">
              <a:ln>
                <a:noFill/>
              </a:ln>
              <a:solidFill>
                <a:srgbClr val="ABDAFC"/>
              </a:solidFill>
              <a:effectLst>
                <a:outerShdw blurRad="38100" dist="38100" dir="2700000" algn="tl">
                  <a:srgbClr val="000000"/>
                </a:outerShdw>
              </a:effectLst>
              <a:uLnTx/>
              <a:uFillTx/>
              <a:latin typeface="Tahoma" panose="020B0604030504040204" pitchFamily="34" charset="0"/>
              <a:ea typeface="+mn-ea"/>
              <a:cs typeface="+mn-cs"/>
            </a:endParaRPr>
          </a:p>
        </p:txBody>
      </p:sp>
    </p:spTree>
    <p:extLst>
      <p:ext uri="{BB962C8B-B14F-4D97-AF65-F5344CB8AC3E}">
        <p14:creationId xmlns:p14="http://schemas.microsoft.com/office/powerpoint/2010/main" val="1215620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E4261485-12C6-4640-AFDE-AFF86E76FA9F}"/>
              </a:ext>
            </a:extLst>
          </p:cNvPr>
          <p:cNvSpPr>
            <a:spLocks noGrp="1" noChangeArrowheads="1"/>
          </p:cNvSpPr>
          <p:nvPr>
            <p:ph type="ctrTitle"/>
          </p:nvPr>
        </p:nvSpPr>
        <p:spPr>
          <a:xfrm>
            <a:off x="2362200" y="381000"/>
            <a:ext cx="7772400" cy="1143000"/>
          </a:xfrm>
          <a:solidFill>
            <a:schemeClr val="tx1"/>
          </a:solidFill>
        </p:spPr>
        <p:txBody>
          <a:bodyPr anchor="ctr"/>
          <a:lstStyle/>
          <a:p>
            <a:pPr algn="ctr">
              <a:defRPr/>
            </a:pPr>
            <a:r>
              <a:rPr lang="he-IL" altLang="en-US" sz="4400" dirty="0">
                <a:solidFill>
                  <a:schemeClr val="bg1"/>
                </a:solidFill>
              </a:rPr>
              <a:t>עץ החלטה</a:t>
            </a:r>
            <a:endParaRPr lang="en-US" altLang="en-US" sz="4400" dirty="0">
              <a:solidFill>
                <a:schemeClr val="bg1"/>
              </a:solidFill>
            </a:endParaRPr>
          </a:p>
        </p:txBody>
      </p:sp>
      <p:grpSp>
        <p:nvGrpSpPr>
          <p:cNvPr id="26627" name="Group 3">
            <a:extLst>
              <a:ext uri="{FF2B5EF4-FFF2-40B4-BE49-F238E27FC236}">
                <a16:creationId xmlns:a16="http://schemas.microsoft.com/office/drawing/2014/main" id="{F42C9364-7CFC-419F-9D76-F260A241A5B1}"/>
              </a:ext>
            </a:extLst>
          </p:cNvPr>
          <p:cNvGrpSpPr>
            <a:grpSpLocks noChangeAspect="1"/>
          </p:cNvGrpSpPr>
          <p:nvPr/>
        </p:nvGrpSpPr>
        <p:grpSpPr bwMode="auto">
          <a:xfrm>
            <a:off x="1386213" y="1638118"/>
            <a:ext cx="9144000" cy="4740275"/>
            <a:chOff x="2632" y="1792"/>
            <a:chExt cx="8400" cy="5040"/>
          </a:xfrm>
        </p:grpSpPr>
        <p:sp>
          <p:nvSpPr>
            <p:cNvPr id="26628" name="AutoShape 4">
              <a:extLst>
                <a:ext uri="{FF2B5EF4-FFF2-40B4-BE49-F238E27FC236}">
                  <a16:creationId xmlns:a16="http://schemas.microsoft.com/office/drawing/2014/main" id="{A30C0C62-70A5-46ED-A497-5FD11D4B2DE3}"/>
                </a:ext>
              </a:extLst>
            </p:cNvPr>
            <p:cNvSpPr>
              <a:spLocks noChangeAspect="1" noChangeArrowheads="1"/>
            </p:cNvSpPr>
            <p:nvPr/>
          </p:nvSpPr>
          <p:spPr bwMode="auto">
            <a:xfrm>
              <a:off x="2632" y="1792"/>
              <a:ext cx="8400" cy="504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629" name="Text Box 5">
              <a:extLst>
                <a:ext uri="{FF2B5EF4-FFF2-40B4-BE49-F238E27FC236}">
                  <a16:creationId xmlns:a16="http://schemas.microsoft.com/office/drawing/2014/main" id="{94F84E74-3186-48BA-B82F-CE53E622A30E}"/>
                </a:ext>
              </a:extLst>
            </p:cNvPr>
            <p:cNvSpPr txBox="1">
              <a:spLocks noChangeArrowheads="1"/>
            </p:cNvSpPr>
            <p:nvPr/>
          </p:nvSpPr>
          <p:spPr bwMode="auto">
            <a:xfrm>
              <a:off x="3472" y="3952"/>
              <a:ext cx="600" cy="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250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30" name="Oval 6">
              <a:extLst>
                <a:ext uri="{FF2B5EF4-FFF2-40B4-BE49-F238E27FC236}">
                  <a16:creationId xmlns:a16="http://schemas.microsoft.com/office/drawing/2014/main" id="{2EB42A7E-C7E0-49CC-8E6F-BA1081B707A9}"/>
                </a:ext>
              </a:extLst>
            </p:cNvPr>
            <p:cNvSpPr>
              <a:spLocks noChangeArrowheads="1"/>
            </p:cNvSpPr>
            <p:nvPr/>
          </p:nvSpPr>
          <p:spPr bwMode="auto">
            <a:xfrm>
              <a:off x="5032" y="5392"/>
              <a:ext cx="480" cy="480"/>
            </a:xfrm>
            <a:prstGeom prst="ellipse">
              <a:avLst/>
            </a:prstGeom>
            <a:solidFill>
              <a:srgbClr val="92D050"/>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631" name="Text Box 7">
              <a:extLst>
                <a:ext uri="{FF2B5EF4-FFF2-40B4-BE49-F238E27FC236}">
                  <a16:creationId xmlns:a16="http://schemas.microsoft.com/office/drawing/2014/main" id="{DCC474B8-811B-4913-AF1D-124EFC40ECBE}"/>
                </a:ext>
              </a:extLst>
            </p:cNvPr>
            <p:cNvSpPr txBox="1">
              <a:spLocks noChangeArrowheads="1"/>
            </p:cNvSpPr>
            <p:nvPr/>
          </p:nvSpPr>
          <p:spPr bwMode="auto">
            <a:xfrm>
              <a:off x="2632" y="5992"/>
              <a:ext cx="2400" cy="360"/>
            </a:xfrm>
            <a:prstGeom prst="rect">
              <a:avLst/>
            </a:prstGeom>
            <a:solidFill>
              <a:schemeClr val="accent1"/>
            </a:solidFill>
            <a:ln w="9525">
              <a:solidFill>
                <a:srgbClr val="000000"/>
              </a:solidFill>
              <a:prstDash val="sysDot"/>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Arial" panose="020B0604020202020204" pitchFamily="34" charset="0"/>
                </a:rPr>
                <a:t>(</a:t>
              </a: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200*0.9+700*0.1)= 250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32" name="Oval 8">
              <a:extLst>
                <a:ext uri="{FF2B5EF4-FFF2-40B4-BE49-F238E27FC236}">
                  <a16:creationId xmlns:a16="http://schemas.microsoft.com/office/drawing/2014/main" id="{500E4E46-33B3-40C3-8235-F33991377453}"/>
                </a:ext>
              </a:extLst>
            </p:cNvPr>
            <p:cNvSpPr>
              <a:spLocks noChangeArrowheads="1"/>
            </p:cNvSpPr>
            <p:nvPr/>
          </p:nvSpPr>
          <p:spPr bwMode="auto">
            <a:xfrm>
              <a:off x="5032" y="2872"/>
              <a:ext cx="480" cy="480"/>
            </a:xfrm>
            <a:prstGeom prst="ellipse">
              <a:avLst/>
            </a:prstGeom>
            <a:solidFill>
              <a:srgbClr val="92D050"/>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633" name="Text Box 9">
              <a:extLst>
                <a:ext uri="{FF2B5EF4-FFF2-40B4-BE49-F238E27FC236}">
                  <a16:creationId xmlns:a16="http://schemas.microsoft.com/office/drawing/2014/main" id="{DFCECF48-6C7A-47E9-9BE0-27B95FCB9C9B}"/>
                </a:ext>
              </a:extLst>
            </p:cNvPr>
            <p:cNvSpPr txBox="1">
              <a:spLocks noChangeArrowheads="1"/>
            </p:cNvSpPr>
            <p:nvPr/>
          </p:nvSpPr>
          <p:spPr bwMode="auto">
            <a:xfrm>
              <a:off x="2632" y="2272"/>
              <a:ext cx="2400" cy="360"/>
            </a:xfrm>
            <a:prstGeom prst="rect">
              <a:avLst/>
            </a:prstGeom>
            <a:solidFill>
              <a:schemeClr val="accent1"/>
            </a:solidFill>
            <a:ln w="9525">
              <a:solidFill>
                <a:srgbClr val="000000"/>
              </a:solidFill>
              <a:prstDash val="sysDot"/>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(-300*0.6+500*0.4)= 20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34" name="Line 10">
              <a:extLst>
                <a:ext uri="{FF2B5EF4-FFF2-40B4-BE49-F238E27FC236}">
                  <a16:creationId xmlns:a16="http://schemas.microsoft.com/office/drawing/2014/main" id="{0DB67E30-0A58-46DE-9626-8CAE93C013EA}"/>
                </a:ext>
              </a:extLst>
            </p:cNvPr>
            <p:cNvSpPr>
              <a:spLocks noChangeShapeType="1"/>
            </p:cNvSpPr>
            <p:nvPr/>
          </p:nvSpPr>
          <p:spPr bwMode="auto">
            <a:xfrm flipV="1">
              <a:off x="3832" y="5752"/>
              <a:ext cx="1200" cy="240"/>
            </a:xfrm>
            <a:prstGeom prst="line">
              <a:avLst/>
            </a:prstGeom>
            <a:noFill/>
            <a:ln w="9525" cap="rnd">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35" name="Line 11">
              <a:extLst>
                <a:ext uri="{FF2B5EF4-FFF2-40B4-BE49-F238E27FC236}">
                  <a16:creationId xmlns:a16="http://schemas.microsoft.com/office/drawing/2014/main" id="{DC5FF042-6D56-477A-948E-AF8F5A4F14C3}"/>
                </a:ext>
              </a:extLst>
            </p:cNvPr>
            <p:cNvSpPr>
              <a:spLocks noChangeShapeType="1"/>
            </p:cNvSpPr>
            <p:nvPr/>
          </p:nvSpPr>
          <p:spPr bwMode="auto">
            <a:xfrm>
              <a:off x="3832" y="2632"/>
              <a:ext cx="1200" cy="360"/>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36" name="Line 12">
              <a:extLst>
                <a:ext uri="{FF2B5EF4-FFF2-40B4-BE49-F238E27FC236}">
                  <a16:creationId xmlns:a16="http://schemas.microsoft.com/office/drawing/2014/main" id="{E684D757-0514-41DC-B16B-21F1F9F13889}"/>
                </a:ext>
              </a:extLst>
            </p:cNvPr>
            <p:cNvSpPr>
              <a:spLocks noChangeShapeType="1"/>
            </p:cNvSpPr>
            <p:nvPr/>
          </p:nvSpPr>
          <p:spPr bwMode="auto">
            <a:xfrm flipV="1">
              <a:off x="3832" y="3232"/>
              <a:ext cx="120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37" name="Line 13">
              <a:extLst>
                <a:ext uri="{FF2B5EF4-FFF2-40B4-BE49-F238E27FC236}">
                  <a16:creationId xmlns:a16="http://schemas.microsoft.com/office/drawing/2014/main" id="{85BCAF5A-003C-4F0C-A946-964CC02A0592}"/>
                </a:ext>
              </a:extLst>
            </p:cNvPr>
            <p:cNvSpPr>
              <a:spLocks noChangeShapeType="1"/>
            </p:cNvSpPr>
            <p:nvPr/>
          </p:nvSpPr>
          <p:spPr bwMode="auto">
            <a:xfrm>
              <a:off x="3832" y="4432"/>
              <a:ext cx="1320" cy="9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38" name="Line 14">
              <a:extLst>
                <a:ext uri="{FF2B5EF4-FFF2-40B4-BE49-F238E27FC236}">
                  <a16:creationId xmlns:a16="http://schemas.microsoft.com/office/drawing/2014/main" id="{47265F42-A41A-4BC3-82DE-49D910CE2A6A}"/>
                </a:ext>
              </a:extLst>
            </p:cNvPr>
            <p:cNvSpPr>
              <a:spLocks noChangeShapeType="1"/>
            </p:cNvSpPr>
            <p:nvPr/>
          </p:nvSpPr>
          <p:spPr bwMode="auto">
            <a:xfrm>
              <a:off x="4072" y="4312"/>
              <a:ext cx="108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39" name="Line 15">
              <a:extLst>
                <a:ext uri="{FF2B5EF4-FFF2-40B4-BE49-F238E27FC236}">
                  <a16:creationId xmlns:a16="http://schemas.microsoft.com/office/drawing/2014/main" id="{066FB2E2-A463-4913-8E3D-2A363B9B29B3}"/>
                </a:ext>
              </a:extLst>
            </p:cNvPr>
            <p:cNvSpPr>
              <a:spLocks noChangeShapeType="1"/>
            </p:cNvSpPr>
            <p:nvPr/>
          </p:nvSpPr>
          <p:spPr bwMode="auto">
            <a:xfrm flipV="1">
              <a:off x="5512" y="2632"/>
              <a:ext cx="180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40" name="Line 16">
              <a:extLst>
                <a:ext uri="{FF2B5EF4-FFF2-40B4-BE49-F238E27FC236}">
                  <a16:creationId xmlns:a16="http://schemas.microsoft.com/office/drawing/2014/main" id="{41D44AAA-88CB-4980-8BE1-FF2B1F145570}"/>
                </a:ext>
              </a:extLst>
            </p:cNvPr>
            <p:cNvSpPr>
              <a:spLocks noChangeShapeType="1"/>
            </p:cNvSpPr>
            <p:nvPr/>
          </p:nvSpPr>
          <p:spPr bwMode="auto">
            <a:xfrm>
              <a:off x="5475" y="3192"/>
              <a:ext cx="1720" cy="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41" name="Line 17">
              <a:extLst>
                <a:ext uri="{FF2B5EF4-FFF2-40B4-BE49-F238E27FC236}">
                  <a16:creationId xmlns:a16="http://schemas.microsoft.com/office/drawing/2014/main" id="{1F5A09F0-7C07-40B5-8A36-446239017D41}"/>
                </a:ext>
              </a:extLst>
            </p:cNvPr>
            <p:cNvSpPr>
              <a:spLocks noChangeShapeType="1"/>
            </p:cNvSpPr>
            <p:nvPr/>
          </p:nvSpPr>
          <p:spPr bwMode="auto">
            <a:xfrm flipV="1">
              <a:off x="5512" y="4912"/>
              <a:ext cx="1800" cy="6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42" name="Line 18">
              <a:extLst>
                <a:ext uri="{FF2B5EF4-FFF2-40B4-BE49-F238E27FC236}">
                  <a16:creationId xmlns:a16="http://schemas.microsoft.com/office/drawing/2014/main" id="{1FFBC0FF-4A95-4E6A-B217-77FC9034A824}"/>
                </a:ext>
              </a:extLst>
            </p:cNvPr>
            <p:cNvSpPr>
              <a:spLocks noChangeShapeType="1"/>
            </p:cNvSpPr>
            <p:nvPr/>
          </p:nvSpPr>
          <p:spPr bwMode="auto">
            <a:xfrm>
              <a:off x="5475" y="5712"/>
              <a:ext cx="1720" cy="5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sp>
          <p:nvSpPr>
            <p:cNvPr id="26643" name="Text Box 19">
              <a:extLst>
                <a:ext uri="{FF2B5EF4-FFF2-40B4-BE49-F238E27FC236}">
                  <a16:creationId xmlns:a16="http://schemas.microsoft.com/office/drawing/2014/main" id="{8158DEB9-A80B-4F9F-8290-329F20A29F33}"/>
                </a:ext>
              </a:extLst>
            </p:cNvPr>
            <p:cNvSpPr txBox="1">
              <a:spLocks noChangeArrowheads="1"/>
            </p:cNvSpPr>
            <p:nvPr/>
          </p:nvSpPr>
          <p:spPr bwMode="auto">
            <a:xfrm>
              <a:off x="7312" y="2392"/>
              <a:ext cx="84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-300</a:t>
              </a:r>
              <a:r>
                <a:rPr kumimoji="0" lang="en-US"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44" name="Text Box 20">
              <a:extLst>
                <a:ext uri="{FF2B5EF4-FFF2-40B4-BE49-F238E27FC236}">
                  <a16:creationId xmlns:a16="http://schemas.microsoft.com/office/drawing/2014/main" id="{4D815695-58C1-4FEB-AB2F-3FE37BD4D5A8}"/>
                </a:ext>
              </a:extLst>
            </p:cNvPr>
            <p:cNvSpPr txBox="1">
              <a:spLocks noChangeArrowheads="1"/>
            </p:cNvSpPr>
            <p:nvPr/>
          </p:nvSpPr>
          <p:spPr bwMode="auto">
            <a:xfrm>
              <a:off x="7192" y="3472"/>
              <a:ext cx="84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 500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45" name="Text Box 21">
              <a:extLst>
                <a:ext uri="{FF2B5EF4-FFF2-40B4-BE49-F238E27FC236}">
                  <a16:creationId xmlns:a16="http://schemas.microsoft.com/office/drawing/2014/main" id="{E8AE3B88-57DA-4B69-8217-4B9DDE7B8204}"/>
                </a:ext>
              </a:extLst>
            </p:cNvPr>
            <p:cNvSpPr txBox="1">
              <a:spLocks noChangeArrowheads="1"/>
            </p:cNvSpPr>
            <p:nvPr/>
          </p:nvSpPr>
          <p:spPr bwMode="auto">
            <a:xfrm>
              <a:off x="6232" y="2512"/>
              <a:ext cx="60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46" name="Text Box 22">
              <a:extLst>
                <a:ext uri="{FF2B5EF4-FFF2-40B4-BE49-F238E27FC236}">
                  <a16:creationId xmlns:a16="http://schemas.microsoft.com/office/drawing/2014/main" id="{26DF1E3E-7DDA-46DE-9903-B060F6D915C7}"/>
                </a:ext>
              </a:extLst>
            </p:cNvPr>
            <p:cNvSpPr txBox="1">
              <a:spLocks noChangeArrowheads="1"/>
            </p:cNvSpPr>
            <p:nvPr/>
          </p:nvSpPr>
          <p:spPr bwMode="auto">
            <a:xfrm>
              <a:off x="6232" y="3472"/>
              <a:ext cx="4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47" name="Text Box 23">
              <a:extLst>
                <a:ext uri="{FF2B5EF4-FFF2-40B4-BE49-F238E27FC236}">
                  <a16:creationId xmlns:a16="http://schemas.microsoft.com/office/drawing/2014/main" id="{E1712150-E27E-419F-A652-FA331A91DD58}"/>
                </a:ext>
              </a:extLst>
            </p:cNvPr>
            <p:cNvSpPr txBox="1">
              <a:spLocks noChangeArrowheads="1"/>
            </p:cNvSpPr>
            <p:nvPr/>
          </p:nvSpPr>
          <p:spPr bwMode="auto">
            <a:xfrm>
              <a:off x="7432" y="4672"/>
              <a:ext cx="60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700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48" name="Text Box 24">
              <a:extLst>
                <a:ext uri="{FF2B5EF4-FFF2-40B4-BE49-F238E27FC236}">
                  <a16:creationId xmlns:a16="http://schemas.microsoft.com/office/drawing/2014/main" id="{2AED1D70-E041-43C5-8EBC-6052CC2C8A2D}"/>
                </a:ext>
              </a:extLst>
            </p:cNvPr>
            <p:cNvSpPr txBox="1">
              <a:spLocks noChangeArrowheads="1"/>
            </p:cNvSpPr>
            <p:nvPr/>
          </p:nvSpPr>
          <p:spPr bwMode="auto">
            <a:xfrm>
              <a:off x="7192" y="6112"/>
              <a:ext cx="600" cy="36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200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49" name="Text Box 25">
              <a:extLst>
                <a:ext uri="{FF2B5EF4-FFF2-40B4-BE49-F238E27FC236}">
                  <a16:creationId xmlns:a16="http://schemas.microsoft.com/office/drawing/2014/main" id="{A19E1ABA-2FA9-412E-B291-9C24CA1475E5}"/>
                </a:ext>
              </a:extLst>
            </p:cNvPr>
            <p:cNvSpPr txBox="1">
              <a:spLocks noChangeArrowheads="1"/>
            </p:cNvSpPr>
            <p:nvPr/>
          </p:nvSpPr>
          <p:spPr bwMode="auto">
            <a:xfrm>
              <a:off x="6232" y="4792"/>
              <a:ext cx="4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.1</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50" name="Text Box 26">
              <a:extLst>
                <a:ext uri="{FF2B5EF4-FFF2-40B4-BE49-F238E27FC236}">
                  <a16:creationId xmlns:a16="http://schemas.microsoft.com/office/drawing/2014/main" id="{6D5F4649-3FF2-4EB8-AFA5-CAD481E07886}"/>
                </a:ext>
              </a:extLst>
            </p:cNvPr>
            <p:cNvSpPr txBox="1">
              <a:spLocks noChangeArrowheads="1"/>
            </p:cNvSpPr>
            <p:nvPr/>
          </p:nvSpPr>
          <p:spPr bwMode="auto">
            <a:xfrm>
              <a:off x="6232" y="5992"/>
              <a:ext cx="60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.9</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51" name="Text Box 27">
              <a:extLst>
                <a:ext uri="{FF2B5EF4-FFF2-40B4-BE49-F238E27FC236}">
                  <a16:creationId xmlns:a16="http://schemas.microsoft.com/office/drawing/2014/main" id="{ABDD7CF9-EC80-42DE-AB21-69E5673BD3D3}"/>
                </a:ext>
              </a:extLst>
            </p:cNvPr>
            <p:cNvSpPr txBox="1">
              <a:spLocks noChangeArrowheads="1"/>
            </p:cNvSpPr>
            <p:nvPr/>
          </p:nvSpPr>
          <p:spPr bwMode="auto">
            <a:xfrm>
              <a:off x="5032" y="4072"/>
              <a:ext cx="60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200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52" name="Text Box 28">
              <a:extLst>
                <a:ext uri="{FF2B5EF4-FFF2-40B4-BE49-F238E27FC236}">
                  <a16:creationId xmlns:a16="http://schemas.microsoft.com/office/drawing/2014/main" id="{74776DF3-08AB-4ACE-BB72-A27D83B7F342}"/>
                </a:ext>
              </a:extLst>
            </p:cNvPr>
            <p:cNvSpPr txBox="1">
              <a:spLocks noChangeArrowheads="1"/>
            </p:cNvSpPr>
            <p:nvPr/>
          </p:nvSpPr>
          <p:spPr bwMode="auto">
            <a:xfrm>
              <a:off x="2742" y="4958"/>
              <a:ext cx="1320" cy="360"/>
            </a:xfrm>
            <a:prstGeom prst="rect">
              <a:avLst/>
            </a:prstGeom>
            <a:solidFill>
              <a:schemeClr val="accent1"/>
            </a:solidFill>
            <a:ln w="9525">
              <a:solidFill>
                <a:srgbClr val="000000"/>
              </a:solidFill>
              <a:prstDash val="sysDot"/>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250</a:t>
              </a: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&gt;200&gt;20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53" name="Line 29">
              <a:extLst>
                <a:ext uri="{FF2B5EF4-FFF2-40B4-BE49-F238E27FC236}">
                  <a16:creationId xmlns:a16="http://schemas.microsoft.com/office/drawing/2014/main" id="{99229091-08B5-4694-88D0-BD510E53513B}"/>
                </a:ext>
              </a:extLst>
            </p:cNvPr>
            <p:cNvSpPr>
              <a:spLocks noChangeShapeType="1"/>
            </p:cNvSpPr>
            <p:nvPr/>
          </p:nvSpPr>
          <p:spPr bwMode="auto">
            <a:xfrm rot="20040000" flipV="1">
              <a:off x="3375" y="4444"/>
              <a:ext cx="240" cy="360"/>
            </a:xfrm>
            <a:prstGeom prst="line">
              <a:avLst/>
            </a:prstGeom>
            <a:noFill/>
            <a:ln w="952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white"/>
                </a:solidFill>
                <a:effectLst/>
                <a:uLnTx/>
                <a:uFillTx/>
                <a:latin typeface="Century Schoolbook" panose="02040604050505020304"/>
                <a:ea typeface="+mn-ea"/>
                <a:cs typeface="+mn-cs"/>
              </a:endParaRPr>
            </a:p>
          </p:txBody>
        </p:sp>
      </p:grpSp>
      <p:sp>
        <p:nvSpPr>
          <p:cNvPr id="3" name="TextBox 2">
            <a:extLst>
              <a:ext uri="{FF2B5EF4-FFF2-40B4-BE49-F238E27FC236}">
                <a16:creationId xmlns:a16="http://schemas.microsoft.com/office/drawing/2014/main" id="{B9ADC981-4F90-4761-86DF-B32761158CF4}"/>
              </a:ext>
            </a:extLst>
          </p:cNvPr>
          <p:cNvSpPr txBox="1"/>
          <p:nvPr/>
        </p:nvSpPr>
        <p:spPr>
          <a:xfrm>
            <a:off x="3080656" y="2984728"/>
            <a:ext cx="4840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rPr>
              <a:t>A</a:t>
            </a:r>
            <a:endParaRPr kumimoji="0" lang="en-IL"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
        <p:nvSpPr>
          <p:cNvPr id="38" name="TextBox 37">
            <a:extLst>
              <a:ext uri="{FF2B5EF4-FFF2-40B4-BE49-F238E27FC236}">
                <a16:creationId xmlns:a16="http://schemas.microsoft.com/office/drawing/2014/main" id="{8167B9FA-D31A-4C5A-A992-946A3FF353E0}"/>
              </a:ext>
            </a:extLst>
          </p:cNvPr>
          <p:cNvSpPr txBox="1"/>
          <p:nvPr/>
        </p:nvSpPr>
        <p:spPr>
          <a:xfrm>
            <a:off x="3100492" y="3638923"/>
            <a:ext cx="4532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rPr>
              <a:t>B</a:t>
            </a:r>
            <a:endParaRPr kumimoji="0" lang="en-IL"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
        <p:nvSpPr>
          <p:cNvPr id="39" name="TextBox 38">
            <a:extLst>
              <a:ext uri="{FF2B5EF4-FFF2-40B4-BE49-F238E27FC236}">
                <a16:creationId xmlns:a16="http://schemas.microsoft.com/office/drawing/2014/main" id="{42DFB63D-18EB-47D3-AA33-B91E68AB7E97}"/>
              </a:ext>
            </a:extLst>
          </p:cNvPr>
          <p:cNvSpPr txBox="1"/>
          <p:nvPr/>
        </p:nvSpPr>
        <p:spPr>
          <a:xfrm>
            <a:off x="3118096" y="4454595"/>
            <a:ext cx="4840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rPr>
              <a:t>C</a:t>
            </a:r>
            <a:endParaRPr kumimoji="0" lang="en-IL"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353986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a:extLst>
              <a:ext uri="{FF2B5EF4-FFF2-40B4-BE49-F238E27FC236}">
                <a16:creationId xmlns:a16="http://schemas.microsoft.com/office/drawing/2014/main" id="{99BDEBE0-04DE-4751-9756-33903625E596}"/>
              </a:ext>
            </a:extLst>
          </p:cNvPr>
          <p:cNvSpPr>
            <a:spLocks noGrp="1" noChangeArrowheads="1"/>
          </p:cNvSpPr>
          <p:nvPr>
            <p:ph type="body" idx="1"/>
          </p:nvPr>
        </p:nvSpPr>
        <p:spPr>
          <a:xfrm>
            <a:off x="1981200" y="404813"/>
            <a:ext cx="8363272" cy="6264547"/>
          </a:xfrm>
        </p:spPr>
        <p:txBody>
          <a:bodyPr/>
          <a:lstStyle/>
          <a:p>
            <a:pPr algn="ctr"/>
            <a:r>
              <a:rPr lang="he-IL" altLang="en-US" dirty="0"/>
              <a:t>עץ החלטה – סאני פרדייז</a:t>
            </a:r>
          </a:p>
          <a:p>
            <a:pPr algn="ctr"/>
            <a:endParaRPr lang="en-US" altLang="en-US" dirty="0">
              <a:cs typeface="Arial" panose="020B0604020202020204" pitchFamily="34" charset="0"/>
            </a:endParaRPr>
          </a:p>
        </p:txBody>
      </p:sp>
      <p:sp>
        <p:nvSpPr>
          <p:cNvPr id="29699" name="Rectangle 4">
            <a:extLst>
              <a:ext uri="{FF2B5EF4-FFF2-40B4-BE49-F238E27FC236}">
                <a16:creationId xmlns:a16="http://schemas.microsoft.com/office/drawing/2014/main" id="{A106A9FE-14F8-437A-850C-3AF820B62975}"/>
              </a:ext>
            </a:extLst>
          </p:cNvPr>
          <p:cNvSpPr>
            <a:spLocks noChangeArrowheads="1"/>
          </p:cNvSpPr>
          <p:nvPr/>
        </p:nvSpPr>
        <p:spPr bwMode="auto">
          <a:xfrm>
            <a:off x="2927351" y="2708276"/>
            <a:ext cx="792163" cy="576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00" name="Line 5">
            <a:extLst>
              <a:ext uri="{FF2B5EF4-FFF2-40B4-BE49-F238E27FC236}">
                <a16:creationId xmlns:a16="http://schemas.microsoft.com/office/drawing/2014/main" id="{D362083C-7B0B-47F8-9930-63C2A4F5C98B}"/>
              </a:ext>
            </a:extLst>
          </p:cNvPr>
          <p:cNvSpPr>
            <a:spLocks noChangeShapeType="1"/>
          </p:cNvSpPr>
          <p:nvPr/>
        </p:nvSpPr>
        <p:spPr bwMode="auto">
          <a:xfrm>
            <a:off x="3719513" y="2997200"/>
            <a:ext cx="1655762"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29701" name="Line 6">
            <a:extLst>
              <a:ext uri="{FF2B5EF4-FFF2-40B4-BE49-F238E27FC236}">
                <a16:creationId xmlns:a16="http://schemas.microsoft.com/office/drawing/2014/main" id="{5625C5A3-1CBC-414C-8793-9109926C5896}"/>
              </a:ext>
            </a:extLst>
          </p:cNvPr>
          <p:cNvSpPr>
            <a:spLocks noChangeShapeType="1"/>
          </p:cNvSpPr>
          <p:nvPr/>
        </p:nvSpPr>
        <p:spPr bwMode="auto">
          <a:xfrm flipV="1">
            <a:off x="3719514" y="2349500"/>
            <a:ext cx="1800225"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29702" name="Oval 7">
            <a:extLst>
              <a:ext uri="{FF2B5EF4-FFF2-40B4-BE49-F238E27FC236}">
                <a16:creationId xmlns:a16="http://schemas.microsoft.com/office/drawing/2014/main" id="{6C5084B3-584F-4C49-867A-61862A76B613}"/>
              </a:ext>
            </a:extLst>
          </p:cNvPr>
          <p:cNvSpPr>
            <a:spLocks noChangeArrowheads="1"/>
          </p:cNvSpPr>
          <p:nvPr/>
        </p:nvSpPr>
        <p:spPr bwMode="auto">
          <a:xfrm>
            <a:off x="5375276" y="4076700"/>
            <a:ext cx="720725" cy="6477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03" name="Line 8">
            <a:extLst>
              <a:ext uri="{FF2B5EF4-FFF2-40B4-BE49-F238E27FC236}">
                <a16:creationId xmlns:a16="http://schemas.microsoft.com/office/drawing/2014/main" id="{CD8A9C84-F057-45AD-B926-26BE9EEFC5BF}"/>
              </a:ext>
            </a:extLst>
          </p:cNvPr>
          <p:cNvSpPr>
            <a:spLocks noChangeShapeType="1"/>
          </p:cNvSpPr>
          <p:nvPr/>
        </p:nvSpPr>
        <p:spPr bwMode="auto">
          <a:xfrm flipV="1">
            <a:off x="6096001" y="3789363"/>
            <a:ext cx="1223963" cy="5762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29704" name="Line 9">
            <a:extLst>
              <a:ext uri="{FF2B5EF4-FFF2-40B4-BE49-F238E27FC236}">
                <a16:creationId xmlns:a16="http://schemas.microsoft.com/office/drawing/2014/main" id="{19838160-1B15-426D-9F27-96A40C325A72}"/>
              </a:ext>
            </a:extLst>
          </p:cNvPr>
          <p:cNvSpPr>
            <a:spLocks noChangeShapeType="1"/>
          </p:cNvSpPr>
          <p:nvPr/>
        </p:nvSpPr>
        <p:spPr bwMode="auto">
          <a:xfrm>
            <a:off x="6096001" y="4365626"/>
            <a:ext cx="1152525"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29705" name="Text Box 12">
            <a:extLst>
              <a:ext uri="{FF2B5EF4-FFF2-40B4-BE49-F238E27FC236}">
                <a16:creationId xmlns:a16="http://schemas.microsoft.com/office/drawing/2014/main" id="{1FA0967C-9C2C-4CD0-808E-CD5F808E676F}"/>
              </a:ext>
            </a:extLst>
          </p:cNvPr>
          <p:cNvSpPr txBox="1">
            <a:spLocks noChangeArrowheads="1"/>
          </p:cNvSpPr>
          <p:nvPr/>
        </p:nvSpPr>
        <p:spPr bwMode="auto">
          <a:xfrm>
            <a:off x="3215953" y="3730399"/>
            <a:ext cx="25196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לצאת - הפלגה</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06" name="Text Box 13">
            <a:extLst>
              <a:ext uri="{FF2B5EF4-FFF2-40B4-BE49-F238E27FC236}">
                <a16:creationId xmlns:a16="http://schemas.microsoft.com/office/drawing/2014/main" id="{D4C1C54E-5BE7-4514-B11A-17F6EEAA5E18}"/>
              </a:ext>
            </a:extLst>
          </p:cNvPr>
          <p:cNvSpPr txBox="1">
            <a:spLocks noChangeArrowheads="1"/>
          </p:cNvSpPr>
          <p:nvPr/>
        </p:nvSpPr>
        <p:spPr bwMode="auto">
          <a:xfrm>
            <a:off x="3323432" y="2024255"/>
            <a:ext cx="20891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לא לצאת -הרצאה</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07" name="Text Box 14">
            <a:extLst>
              <a:ext uri="{FF2B5EF4-FFF2-40B4-BE49-F238E27FC236}">
                <a16:creationId xmlns:a16="http://schemas.microsoft.com/office/drawing/2014/main" id="{3492EB50-14F0-4F67-857B-4C9B48D460F2}"/>
              </a:ext>
            </a:extLst>
          </p:cNvPr>
          <p:cNvSpPr txBox="1">
            <a:spLocks noChangeArrowheads="1"/>
          </p:cNvSpPr>
          <p:nvPr/>
        </p:nvSpPr>
        <p:spPr bwMode="auto">
          <a:xfrm>
            <a:off x="6203950" y="4891882"/>
            <a:ext cx="10080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0.33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08" name="Text Box 15">
            <a:extLst>
              <a:ext uri="{FF2B5EF4-FFF2-40B4-BE49-F238E27FC236}">
                <a16:creationId xmlns:a16="http://schemas.microsoft.com/office/drawing/2014/main" id="{C62B9F2A-7770-4F44-A707-2BE937B77B5C}"/>
              </a:ext>
            </a:extLst>
          </p:cNvPr>
          <p:cNvSpPr txBox="1">
            <a:spLocks noChangeArrowheads="1"/>
          </p:cNvSpPr>
          <p:nvPr/>
        </p:nvSpPr>
        <p:spPr bwMode="auto">
          <a:xfrm>
            <a:off x="6316662" y="3696088"/>
            <a:ext cx="10080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0.67</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09" name="Text Box 16">
            <a:extLst>
              <a:ext uri="{FF2B5EF4-FFF2-40B4-BE49-F238E27FC236}">
                <a16:creationId xmlns:a16="http://schemas.microsoft.com/office/drawing/2014/main" id="{553B6EA5-AC36-41AF-83C8-34C2D27FE6DA}"/>
              </a:ext>
            </a:extLst>
          </p:cNvPr>
          <p:cNvSpPr txBox="1">
            <a:spLocks noChangeArrowheads="1"/>
          </p:cNvSpPr>
          <p:nvPr/>
        </p:nvSpPr>
        <p:spPr bwMode="auto">
          <a:xfrm>
            <a:off x="7248526" y="4868863"/>
            <a:ext cx="143986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חוויה נעימה</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100,000$</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10" name="Text Box 17">
            <a:extLst>
              <a:ext uri="{FF2B5EF4-FFF2-40B4-BE49-F238E27FC236}">
                <a16:creationId xmlns:a16="http://schemas.microsoft.com/office/drawing/2014/main" id="{90F41C98-1C7F-497A-8C49-EE8A177EEC29}"/>
              </a:ext>
            </a:extLst>
          </p:cNvPr>
          <p:cNvSpPr txBox="1">
            <a:spLocks noChangeArrowheads="1"/>
          </p:cNvSpPr>
          <p:nvPr/>
        </p:nvSpPr>
        <p:spPr bwMode="auto">
          <a:xfrm>
            <a:off x="7319963" y="3268663"/>
            <a:ext cx="144145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חוויה לא נעימה</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100,000-$</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266" name="Text Box 18">
            <a:extLst>
              <a:ext uri="{FF2B5EF4-FFF2-40B4-BE49-F238E27FC236}">
                <a16:creationId xmlns:a16="http://schemas.microsoft.com/office/drawing/2014/main" id="{2F9F8954-9F5B-47DB-9795-5246F68119DD}"/>
              </a:ext>
            </a:extLst>
          </p:cNvPr>
          <p:cNvSpPr txBox="1">
            <a:spLocks noChangeArrowheads="1"/>
          </p:cNvSpPr>
          <p:nvPr/>
        </p:nvSpPr>
        <p:spPr bwMode="auto">
          <a:xfrm>
            <a:off x="5664201" y="2133601"/>
            <a:ext cx="2279649" cy="369332"/>
          </a:xfrm>
          <a:prstGeom prst="rect">
            <a:avLst/>
          </a:prstGeom>
          <a:solidFill>
            <a:schemeClr val="bg1">
              <a:lumMod val="85000"/>
            </a:schemeClr>
          </a:solidFill>
          <a:ln>
            <a:noFill/>
          </a:ln>
          <a:effectLst/>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he-IL" altLang="en-US" sz="18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ערך (תועלת) 0</a:t>
            </a:r>
            <a:endParaRPr kumimoji="0" lang="en-US" alt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cxnSp>
        <p:nvCxnSpPr>
          <p:cNvPr id="29712" name="Straight Arrow Connector 2">
            <a:extLst>
              <a:ext uri="{FF2B5EF4-FFF2-40B4-BE49-F238E27FC236}">
                <a16:creationId xmlns:a16="http://schemas.microsoft.com/office/drawing/2014/main" id="{0B5D21A4-762B-4DBD-BB07-82DE582B46A1}"/>
              </a:ext>
            </a:extLst>
          </p:cNvPr>
          <p:cNvCxnSpPr>
            <a:cxnSpLocks noChangeShapeType="1"/>
          </p:cNvCxnSpPr>
          <p:nvPr/>
        </p:nvCxnSpPr>
        <p:spPr bwMode="auto">
          <a:xfrm>
            <a:off x="5664200" y="4724400"/>
            <a:ext cx="3174" cy="1352364"/>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Rectangle 3">
            <a:extLst>
              <a:ext uri="{FF2B5EF4-FFF2-40B4-BE49-F238E27FC236}">
                <a16:creationId xmlns:a16="http://schemas.microsoft.com/office/drawing/2014/main" id="{B473E975-AD9C-4F0B-8646-FF067316778D}"/>
              </a:ext>
            </a:extLst>
          </p:cNvPr>
          <p:cNvSpPr/>
          <p:nvPr/>
        </p:nvSpPr>
        <p:spPr>
          <a:xfrm>
            <a:off x="3882231" y="6151563"/>
            <a:ext cx="4716462" cy="368300"/>
          </a:xfrm>
          <a:prstGeom prst="rect">
            <a:avLst/>
          </a:prstGeom>
          <a:solidFill>
            <a:schemeClr val="bg1">
              <a:lumMod val="85000"/>
            </a:schemeClr>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rPr>
              <a:t>0.33*$100,000+0.67*($</a:t>
            </a:r>
            <a:r>
              <a:rPr kumimoji="0" lang="he-IL" altLang="en-US" sz="18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a:t>
            </a:r>
            <a:r>
              <a:rPr kumimoji="0" lang="en-US" alt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rPr>
              <a:t>100,000)=$-34,000</a:t>
            </a:r>
          </a:p>
        </p:txBody>
      </p:sp>
    </p:spTree>
    <p:extLst>
      <p:ext uri="{BB962C8B-B14F-4D97-AF65-F5344CB8AC3E}">
        <p14:creationId xmlns:p14="http://schemas.microsoft.com/office/powerpoint/2010/main" val="1478628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64E61EF4-4256-4FB8-983E-C59960F4F00E}"/>
              </a:ext>
            </a:extLst>
          </p:cNvPr>
          <p:cNvSpPr>
            <a:spLocks noGrp="1" noChangeArrowheads="1"/>
          </p:cNvSpPr>
          <p:nvPr>
            <p:ph type="body" idx="1"/>
          </p:nvPr>
        </p:nvSpPr>
        <p:spPr>
          <a:xfrm>
            <a:off x="1981200" y="476251"/>
            <a:ext cx="8229600" cy="5649913"/>
          </a:xfrm>
        </p:spPr>
        <p:txBody>
          <a:bodyPr/>
          <a:lstStyle/>
          <a:p>
            <a:pPr algn="l" rtl="0"/>
            <a:endParaRPr lang="en-US" altLang="en-US" sz="2000">
              <a:cs typeface="Arial" panose="020B0604020202020204" pitchFamily="34" charset="0"/>
            </a:endParaRPr>
          </a:p>
          <a:p>
            <a:pPr algn="l" rtl="0"/>
            <a:endParaRPr lang="en-US" altLang="en-US" sz="2000">
              <a:cs typeface="Arial" panose="020B0604020202020204" pitchFamily="34" charset="0"/>
            </a:endParaRPr>
          </a:p>
          <a:p>
            <a:pPr algn="l" rtl="0">
              <a:buFontTx/>
              <a:buNone/>
            </a:pPr>
            <a:r>
              <a:rPr lang="en-US" altLang="en-US">
                <a:cs typeface="Arial" panose="020B0604020202020204" pitchFamily="34" charset="0"/>
              </a:rPr>
              <a:t>E </a:t>
            </a:r>
            <a:r>
              <a:rPr lang="he-IL" altLang="en-US"/>
              <a:t>(הפלגה)</a:t>
            </a:r>
            <a:r>
              <a:rPr lang="en-US" altLang="en-US">
                <a:cs typeface="Arial" panose="020B0604020202020204" pitchFamily="34" charset="0"/>
              </a:rPr>
              <a:t> =0.33*$100000+0.67*(-$100000)=-$-34000</a:t>
            </a:r>
          </a:p>
          <a:p>
            <a:pPr algn="l" rtl="0">
              <a:buFontTx/>
              <a:buNone/>
            </a:pPr>
            <a:r>
              <a:rPr lang="en-US" altLang="en-US">
                <a:cs typeface="Arial" panose="020B0604020202020204" pitchFamily="34" charset="0"/>
              </a:rPr>
              <a:t>E </a:t>
            </a:r>
            <a:r>
              <a:rPr lang="he-IL" altLang="en-US"/>
              <a:t>(הרצאה)</a:t>
            </a:r>
            <a:r>
              <a:rPr lang="en-US" altLang="en-US">
                <a:cs typeface="Arial" panose="020B0604020202020204" pitchFamily="34" charset="0"/>
              </a:rPr>
              <a:t>  = 0</a:t>
            </a:r>
          </a:p>
          <a:p>
            <a:pPr algn="l" rtl="0">
              <a:buFontTx/>
              <a:buNone/>
            </a:pPr>
            <a:r>
              <a:rPr lang="en-US" altLang="en-US">
                <a:cs typeface="Arial" panose="020B0604020202020204" pitchFamily="34" charset="0"/>
              </a:rPr>
              <a:t>E </a:t>
            </a:r>
            <a:r>
              <a:rPr lang="he-IL" altLang="en-US"/>
              <a:t>(הפלגה)</a:t>
            </a:r>
            <a:r>
              <a:rPr lang="en-US" altLang="en-US">
                <a:cs typeface="Arial" panose="020B0604020202020204" pitchFamily="34" charset="0"/>
              </a:rPr>
              <a:t> &lt; E </a:t>
            </a:r>
            <a:r>
              <a:rPr lang="he-IL" altLang="en-US"/>
              <a:t>(הרצאה)</a:t>
            </a:r>
            <a:r>
              <a:rPr lang="en-US" altLang="en-US">
                <a:cs typeface="Arial" panose="020B0604020202020204" pitchFamily="34" charset="0"/>
              </a:rPr>
              <a:t> -</a:t>
            </a:r>
            <a:r>
              <a:rPr lang="en-US" altLang="en-US">
                <a:cs typeface="Arial" panose="020B0604020202020204" pitchFamily="34" charset="0"/>
                <a:sym typeface="Wingdings" panose="05000000000000000000" pitchFamily="2" charset="2"/>
              </a:rPr>
              <a:t>  </a:t>
            </a:r>
            <a:r>
              <a:rPr lang="he-IL" altLang="en-US">
                <a:sym typeface="Wingdings" panose="05000000000000000000" pitchFamily="2" charset="2"/>
              </a:rPr>
              <a:t>החלטה : הרצאה</a:t>
            </a:r>
            <a:endParaRPr lang="en-US" altLang="en-US">
              <a:cs typeface="Arial" panose="020B0604020202020204" pitchFamily="34" charset="0"/>
            </a:endParaRPr>
          </a:p>
          <a:p>
            <a:pPr algn="l" rtl="0">
              <a:buFontTx/>
              <a:buNone/>
            </a:pPr>
            <a:endParaRPr lang="en-US" altLang="en-US">
              <a:cs typeface="Arial" panose="020B0604020202020204" pitchFamily="34" charset="0"/>
            </a:endParaRPr>
          </a:p>
        </p:txBody>
      </p:sp>
    </p:spTree>
    <p:extLst>
      <p:ext uri="{BB962C8B-B14F-4D97-AF65-F5344CB8AC3E}">
        <p14:creationId xmlns:p14="http://schemas.microsoft.com/office/powerpoint/2010/main" val="4230644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4295" y="484632"/>
            <a:ext cx="6261555" cy="1512201"/>
          </a:xfrm>
        </p:spPr>
        <p:txBody>
          <a:bodyPr>
            <a:normAutofit/>
          </a:bodyPr>
          <a:lstStyle/>
          <a:p>
            <a:pPr algn="ctr" rtl="1"/>
            <a:r>
              <a:rPr lang="he-IL" dirty="0">
                <a:latin typeface="+mn-lt"/>
                <a:cs typeface="+mn-cs"/>
              </a:rPr>
              <a:t>גישות מרכזיות במחקר על חשיבה וקבלת החלטות</a:t>
            </a:r>
            <a:endParaRPr lang="en-US" dirty="0">
              <a:latin typeface="+mn-lt"/>
              <a:cs typeface="+mn-cs"/>
            </a:endParaRPr>
          </a:p>
        </p:txBody>
      </p:sp>
      <p:pic>
        <p:nvPicPr>
          <p:cNvPr id="4098" name="Picture 2" descr="פרופ' דניאל כהנמן | האוניברסיטה העברית בירושלים">
            <a:extLst>
              <a:ext uri="{FF2B5EF4-FFF2-40B4-BE49-F238E27FC236}">
                <a16:creationId xmlns:a16="http://schemas.microsoft.com/office/drawing/2014/main" id="{9CCDEC0E-321C-456D-9DDC-92C2884765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85242" y="484632"/>
            <a:ext cx="2278102" cy="278434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סיפור חייו של עמוס טבֶרסקי ז&quot;ל - חיים של אחרים">
            <a:extLst>
              <a:ext uri="{FF2B5EF4-FFF2-40B4-BE49-F238E27FC236}">
                <a16:creationId xmlns:a16="http://schemas.microsoft.com/office/drawing/2014/main" id="{60C0E48E-0133-449B-BA55-ACFDD94A843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83946" y="3589020"/>
            <a:ext cx="2280694" cy="278434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654295" y="2318566"/>
            <a:ext cx="6261556" cy="4054802"/>
          </a:xfrm>
        </p:spPr>
        <p:txBody>
          <a:bodyPr>
            <a:normAutofit fontScale="92500" lnSpcReduction="10000"/>
          </a:bodyPr>
          <a:lstStyle/>
          <a:p>
            <a:pPr algn="r" rtl="1"/>
            <a:r>
              <a:rPr lang="he-IL" sz="2800" dirty="0"/>
              <a:t>התיאוריה המרכזית בתחום של שיפוט בתנאי אי ודאות הוצעה על ידי עמוס </a:t>
            </a:r>
            <a:r>
              <a:rPr lang="he-IL" sz="2800" dirty="0" err="1"/>
              <a:t>טברסקי</a:t>
            </a:r>
            <a:r>
              <a:rPr lang="he-IL" sz="2800" dirty="0"/>
              <a:t> ודניאל </a:t>
            </a:r>
            <a:r>
              <a:rPr lang="he-IL" sz="2800" dirty="0" err="1"/>
              <a:t>כהנמן</a:t>
            </a:r>
            <a:r>
              <a:rPr lang="he-IL" sz="2800" dirty="0"/>
              <a:t> (1974) ועסקה בהיורסטיקות והטיות בשיפוט </a:t>
            </a:r>
          </a:p>
          <a:p>
            <a:pPr algn="r" rtl="1"/>
            <a:r>
              <a:rPr lang="he-IL" sz="2800" dirty="0"/>
              <a:t>התיאוריה התמקדה בהבנת האופן שבו אנשים מבצעים שיפוטים, ע"י זיהוי הטיות קוגניטיביות או זיהוי השיטתיות שבה אנשים טועים בעת מתן שיפוט סובייקטיבי </a:t>
            </a:r>
          </a:p>
          <a:p>
            <a:pPr algn="r" rtl="1"/>
            <a:r>
              <a:rPr lang="he-IL" sz="2800" dirty="0"/>
              <a:t>גישה אנלוגית למחקר על אילוזיות כדרך ללמוד על המערכת התפיסתית</a:t>
            </a:r>
          </a:p>
          <a:p>
            <a:pPr algn="r" rtl="1"/>
            <a:endParaRPr lang="he-IL" dirty="0"/>
          </a:p>
          <a:p>
            <a:pPr rtl="1"/>
            <a:endParaRPr lang="he-IL" dirty="0"/>
          </a:p>
          <a:p>
            <a:pPr rtl="1"/>
            <a:endParaRPr lang="he-IL" dirty="0"/>
          </a:p>
          <a:p>
            <a:pPr rtl="1"/>
            <a:endParaRPr lang="en-US" dirty="0"/>
          </a:p>
        </p:txBody>
      </p:sp>
      <p:sp>
        <p:nvSpPr>
          <p:cNvPr id="6" name="TextBox 5">
            <a:extLst>
              <a:ext uri="{FF2B5EF4-FFF2-40B4-BE49-F238E27FC236}">
                <a16:creationId xmlns:a16="http://schemas.microsoft.com/office/drawing/2014/main" id="{5CEBF5A7-C84D-4E4D-AAE4-0F7D26E02BE1}"/>
              </a:ext>
            </a:extLst>
          </p:cNvPr>
          <p:cNvSpPr txBox="1"/>
          <p:nvPr/>
        </p:nvSpPr>
        <p:spPr>
          <a:xfrm>
            <a:off x="1283946" y="3268980"/>
            <a:ext cx="1822509" cy="369332"/>
          </a:xfrm>
          <a:prstGeom prst="rect">
            <a:avLst/>
          </a:prstGeom>
          <a:noFill/>
        </p:spPr>
        <p:txBody>
          <a:bodyPr wrap="square" rtlCol="0">
            <a:spAutoFit/>
          </a:bodyPr>
          <a:lstStyle/>
          <a:p>
            <a:pPr algn="r"/>
            <a:r>
              <a:rPr lang="he-IL" dirty="0">
                <a:latin typeface="Gisha" panose="020B0502040204020203" pitchFamily="34" charset="-79"/>
                <a:cs typeface="Gisha" panose="020B0502040204020203" pitchFamily="34" charset="-79"/>
              </a:rPr>
              <a:t>דניאל כהנמן (ז"ל)</a:t>
            </a:r>
            <a:endParaRPr lang="en-IL" dirty="0">
              <a:latin typeface="Gisha" panose="020B0502040204020203" pitchFamily="34" charset="-79"/>
              <a:cs typeface="Gisha" panose="020B0502040204020203" pitchFamily="34" charset="-79"/>
            </a:endParaRPr>
          </a:p>
        </p:txBody>
      </p:sp>
      <p:sp>
        <p:nvSpPr>
          <p:cNvPr id="12" name="TextBox 11">
            <a:extLst>
              <a:ext uri="{FF2B5EF4-FFF2-40B4-BE49-F238E27FC236}">
                <a16:creationId xmlns:a16="http://schemas.microsoft.com/office/drawing/2014/main" id="{D57FA229-93B3-4063-B73A-5E178E34DC9B}"/>
              </a:ext>
            </a:extLst>
          </p:cNvPr>
          <p:cNvSpPr txBox="1"/>
          <p:nvPr/>
        </p:nvSpPr>
        <p:spPr>
          <a:xfrm>
            <a:off x="1146612" y="6373368"/>
            <a:ext cx="2278102" cy="369332"/>
          </a:xfrm>
          <a:prstGeom prst="rect">
            <a:avLst/>
          </a:prstGeom>
          <a:noFill/>
        </p:spPr>
        <p:txBody>
          <a:bodyPr wrap="square" rtlCol="0">
            <a:spAutoFit/>
          </a:bodyPr>
          <a:lstStyle/>
          <a:p>
            <a:pPr algn="r"/>
            <a:r>
              <a:rPr lang="he-IL" dirty="0">
                <a:latin typeface="Gisha" panose="020B0502040204020203" pitchFamily="34" charset="-79"/>
                <a:cs typeface="Gisha" panose="020B0502040204020203" pitchFamily="34" charset="-79"/>
              </a:rPr>
              <a:t>עמוס טברסקי (ז"ל)</a:t>
            </a:r>
            <a:endParaRPr lang="en-IL"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2125084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אילוזיית </a:t>
            </a:r>
            <a:r>
              <a:rPr lang="he-IL" dirty="0" err="1"/>
              <a:t>מולר-לייר</a:t>
            </a:r>
            <a:endParaRPr lang="en-US" dirty="0"/>
          </a:p>
        </p:txBody>
      </p:sp>
      <p:pic>
        <p:nvPicPr>
          <p:cNvPr id="8" name="Content Placeholder 7"/>
          <p:cNvPicPr>
            <a:picLocks noGrp="1" noChangeAspect="1"/>
          </p:cNvPicPr>
          <p:nvPr>
            <p:ph idx="1"/>
          </p:nvPr>
        </p:nvPicPr>
        <p:blipFill>
          <a:blip r:embed="rId3"/>
          <a:stretch>
            <a:fillRect/>
          </a:stretch>
        </p:blipFill>
        <p:spPr>
          <a:xfrm>
            <a:off x="3962400" y="2047876"/>
            <a:ext cx="4849903" cy="3732524"/>
          </a:xfrm>
          <a:prstGeom prst="rect">
            <a:avLst/>
          </a:prstGeom>
        </p:spPr>
      </p:pic>
    </p:spTree>
    <p:extLst>
      <p:ext uri="{BB962C8B-B14F-4D97-AF65-F5344CB8AC3E}">
        <p14:creationId xmlns:p14="http://schemas.microsoft.com/office/powerpoint/2010/main" val="3791283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7380" y="542925"/>
            <a:ext cx="8443913" cy="5836444"/>
          </a:xfrm>
        </p:spPr>
        <p:txBody>
          <a:bodyPr>
            <a:normAutofit/>
          </a:bodyPr>
          <a:lstStyle/>
          <a:p>
            <a:pPr algn="r" rtl="1"/>
            <a:endParaRPr lang="he-IL" dirty="0"/>
          </a:p>
          <a:p>
            <a:pPr lvl="0" algn="r" rtl="1">
              <a:buFont typeface="Wingdings" panose="05000000000000000000" pitchFamily="2" charset="2"/>
              <a:buChar char="§"/>
            </a:pPr>
            <a:r>
              <a:rPr lang="he-IL" sz="3200" dirty="0">
                <a:solidFill>
                  <a:prstClr val="black"/>
                </a:solidFill>
              </a:rPr>
              <a:t>נתייחס לניסוי הבא של טברסקי וכהנמן (1974)</a:t>
            </a:r>
            <a:r>
              <a:rPr lang="en-US" sz="3200" dirty="0">
                <a:solidFill>
                  <a:prstClr val="black"/>
                </a:solidFill>
              </a:rPr>
              <a:t>,</a:t>
            </a:r>
            <a:r>
              <a:rPr lang="he-IL" sz="3200" dirty="0">
                <a:solidFill>
                  <a:prstClr val="black"/>
                </a:solidFill>
              </a:rPr>
              <a:t> שהוצע כביסוס אמפירי לשימוש </a:t>
            </a:r>
            <a:r>
              <a:rPr lang="he-IL" sz="3200" dirty="0" err="1">
                <a:solidFill>
                  <a:prstClr val="black"/>
                </a:solidFill>
              </a:rPr>
              <a:t>ביורסטיקת</a:t>
            </a:r>
            <a:r>
              <a:rPr lang="he-IL" sz="3200" dirty="0">
                <a:solidFill>
                  <a:prstClr val="black"/>
                </a:solidFill>
              </a:rPr>
              <a:t> העוגן כמנגנון פסיכולוגי המאפשר לאנשים לתת אומדנים מספריים: </a:t>
            </a:r>
          </a:p>
          <a:p>
            <a:pPr lvl="0" algn="r" rtl="1">
              <a:buFont typeface="Wingdings" panose="05000000000000000000" pitchFamily="2" charset="2"/>
              <a:buChar char="§"/>
            </a:pPr>
            <a:endParaRPr lang="he-IL" sz="3200" dirty="0">
              <a:solidFill>
                <a:prstClr val="black"/>
              </a:solidFill>
            </a:endParaRPr>
          </a:p>
          <a:p>
            <a:pPr lvl="0" algn="r" rtl="1">
              <a:buFont typeface="Wingdings" panose="05000000000000000000" pitchFamily="2" charset="2"/>
              <a:buChar char="§"/>
            </a:pPr>
            <a:r>
              <a:rPr lang="he-IL" sz="3200" dirty="0">
                <a:solidFill>
                  <a:prstClr val="black"/>
                </a:solidFill>
              </a:rPr>
              <a:t>על פי </a:t>
            </a:r>
            <a:r>
              <a:rPr lang="he-IL" sz="3200" dirty="0" err="1">
                <a:solidFill>
                  <a:prstClr val="black"/>
                </a:solidFill>
              </a:rPr>
              <a:t>טברסקי</a:t>
            </a:r>
            <a:r>
              <a:rPr lang="he-IL" sz="3200" dirty="0">
                <a:solidFill>
                  <a:prstClr val="black"/>
                </a:solidFill>
              </a:rPr>
              <a:t> </a:t>
            </a:r>
            <a:r>
              <a:rPr lang="he-IL" sz="3200" dirty="0" err="1">
                <a:solidFill>
                  <a:prstClr val="black"/>
                </a:solidFill>
              </a:rPr>
              <a:t>וכהנמן</a:t>
            </a:r>
            <a:r>
              <a:rPr lang="he-IL" sz="3200" dirty="0">
                <a:solidFill>
                  <a:prstClr val="black"/>
                </a:solidFill>
              </a:rPr>
              <a:t>, כאשר אנשים צריכים לתת הערכות מספריות, הם מתחילים מערך כלשהו המהווה עוגן, ולא מתקנים מספיק את ההערכות שלהם </a:t>
            </a:r>
          </a:p>
          <a:p>
            <a:pPr marL="0" lvl="0" indent="0" algn="r" rtl="1">
              <a:buNone/>
            </a:pPr>
            <a:endParaRPr lang="he-IL" sz="3200" dirty="0">
              <a:solidFill>
                <a:prstClr val="black"/>
              </a:solidFill>
            </a:endParaRPr>
          </a:p>
        </p:txBody>
      </p:sp>
    </p:spTree>
    <p:extLst>
      <p:ext uri="{BB962C8B-B14F-4D97-AF65-F5344CB8AC3E}">
        <p14:creationId xmlns:p14="http://schemas.microsoft.com/office/powerpoint/2010/main" val="1820412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2620" y="361211"/>
            <a:ext cx="8222456" cy="523220"/>
          </a:xfrm>
          <a:prstGeom prst="rect">
            <a:avLst/>
          </a:prstGeom>
          <a:noFill/>
        </p:spPr>
        <p:txBody>
          <a:bodyPr wrap="square" rtlCol="0">
            <a:spAutoFit/>
          </a:bodyPr>
          <a:lstStyle/>
          <a:p>
            <a:pPr algn="ctr"/>
            <a:r>
              <a:rPr lang="he-IL" sz="2800" dirty="0"/>
              <a:t>מה אחוז המדינות האפריקאיות באו"ם?  </a:t>
            </a:r>
            <a:endParaRPr lang="en-US" sz="2800" dirty="0"/>
          </a:p>
        </p:txBody>
      </p:sp>
      <p:sp>
        <p:nvSpPr>
          <p:cNvPr id="11" name="TextBox 10"/>
          <p:cNvSpPr txBox="1"/>
          <p:nvPr/>
        </p:nvSpPr>
        <p:spPr>
          <a:xfrm>
            <a:off x="9802266" y="1363036"/>
            <a:ext cx="491244" cy="369332"/>
          </a:xfrm>
          <a:prstGeom prst="rect">
            <a:avLst/>
          </a:prstGeom>
          <a:noFill/>
        </p:spPr>
        <p:txBody>
          <a:bodyPr wrap="square" rtlCol="0">
            <a:spAutoFit/>
          </a:bodyPr>
          <a:lstStyle/>
          <a:p>
            <a:pPr algn="ctr"/>
            <a:r>
              <a:rPr lang="en-US" b="1" dirty="0"/>
              <a:t>10</a:t>
            </a:r>
          </a:p>
        </p:txBody>
      </p:sp>
      <p:grpSp>
        <p:nvGrpSpPr>
          <p:cNvPr id="4" name="Group 3">
            <a:extLst>
              <a:ext uri="{FF2B5EF4-FFF2-40B4-BE49-F238E27FC236}">
                <a16:creationId xmlns:a16="http://schemas.microsoft.com/office/drawing/2014/main" id="{89CE863C-F41E-48A1-B429-33D332D0FD67}"/>
              </a:ext>
            </a:extLst>
          </p:cNvPr>
          <p:cNvGrpSpPr/>
          <p:nvPr/>
        </p:nvGrpSpPr>
        <p:grpSpPr>
          <a:xfrm>
            <a:off x="7514039" y="1608150"/>
            <a:ext cx="2578451" cy="3141506"/>
            <a:chOff x="7479505" y="1950244"/>
            <a:chExt cx="2578451" cy="3141506"/>
          </a:xfrm>
        </p:grpSpPr>
        <p:pic>
          <p:nvPicPr>
            <p:cNvPr id="8" name="Picture 7"/>
            <p:cNvPicPr>
              <a:picLocks noChangeAspect="1"/>
            </p:cNvPicPr>
            <p:nvPr/>
          </p:nvPicPr>
          <p:blipFill>
            <a:blip r:embed="rId3"/>
            <a:stretch>
              <a:fillRect/>
            </a:stretch>
          </p:blipFill>
          <p:spPr>
            <a:xfrm>
              <a:off x="7479505" y="2557462"/>
              <a:ext cx="2578451" cy="2534288"/>
            </a:xfrm>
            <a:prstGeom prst="rect">
              <a:avLst/>
            </a:prstGeom>
          </p:spPr>
        </p:pic>
        <p:cxnSp>
          <p:nvCxnSpPr>
            <p:cNvPr id="13" name="Straight Arrow Connector 12"/>
            <p:cNvCxnSpPr/>
            <p:nvPr/>
          </p:nvCxnSpPr>
          <p:spPr>
            <a:xfrm flipH="1">
              <a:off x="8854457" y="1950244"/>
              <a:ext cx="953912" cy="7925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092B91DD-5C3D-48D2-8B8C-75CE810AAD8E}"/>
              </a:ext>
            </a:extLst>
          </p:cNvPr>
          <p:cNvGrpSpPr/>
          <p:nvPr/>
        </p:nvGrpSpPr>
        <p:grpSpPr>
          <a:xfrm>
            <a:off x="1866899" y="1608150"/>
            <a:ext cx="2905125" cy="3141506"/>
            <a:chOff x="2046139" y="1907586"/>
            <a:chExt cx="2647304" cy="3184164"/>
          </a:xfrm>
        </p:grpSpPr>
        <p:pic>
          <p:nvPicPr>
            <p:cNvPr id="9" name="Picture 8"/>
            <p:cNvPicPr>
              <a:picLocks noChangeAspect="1"/>
            </p:cNvPicPr>
            <p:nvPr/>
          </p:nvPicPr>
          <p:blipFill>
            <a:blip r:embed="rId4"/>
            <a:stretch>
              <a:fillRect/>
            </a:stretch>
          </p:blipFill>
          <p:spPr>
            <a:xfrm>
              <a:off x="2046139" y="2557462"/>
              <a:ext cx="2647304" cy="2534288"/>
            </a:xfrm>
            <a:prstGeom prst="rect">
              <a:avLst/>
            </a:prstGeom>
          </p:spPr>
        </p:pic>
        <p:pic>
          <p:nvPicPr>
            <p:cNvPr id="22" name="Picture 21"/>
            <p:cNvPicPr>
              <a:picLocks noChangeAspect="1"/>
            </p:cNvPicPr>
            <p:nvPr/>
          </p:nvPicPr>
          <p:blipFill>
            <a:blip r:embed="rId5"/>
            <a:stretch>
              <a:fillRect/>
            </a:stretch>
          </p:blipFill>
          <p:spPr>
            <a:xfrm>
              <a:off x="3343159" y="1907586"/>
              <a:ext cx="1042506" cy="877900"/>
            </a:xfrm>
            <a:prstGeom prst="rect">
              <a:avLst/>
            </a:prstGeom>
          </p:spPr>
        </p:pic>
      </p:grpSp>
      <p:sp>
        <p:nvSpPr>
          <p:cNvPr id="25" name="TextBox 24"/>
          <p:cNvSpPr txBox="1"/>
          <p:nvPr/>
        </p:nvSpPr>
        <p:spPr>
          <a:xfrm>
            <a:off x="6051884" y="5341929"/>
            <a:ext cx="5150643" cy="1892826"/>
          </a:xfrm>
          <a:prstGeom prst="rect">
            <a:avLst/>
          </a:prstGeom>
          <a:noFill/>
        </p:spPr>
        <p:txBody>
          <a:bodyPr wrap="square" rtlCol="0">
            <a:spAutoFit/>
          </a:bodyPr>
          <a:lstStyle/>
          <a:p>
            <a:pPr algn="r">
              <a:lnSpc>
                <a:spcPct val="150000"/>
              </a:lnSpc>
            </a:pPr>
            <a:r>
              <a:rPr lang="he-IL" dirty="0"/>
              <a:t>האם אחוז המדינות האפריקאיות באו"ם גבוה מ 10?</a:t>
            </a:r>
          </a:p>
          <a:p>
            <a:pPr algn="r">
              <a:lnSpc>
                <a:spcPct val="150000"/>
              </a:lnSpc>
            </a:pPr>
            <a:r>
              <a:rPr lang="he-IL" dirty="0"/>
              <a:t>מה אחוז המדינות האפריקאיות באו"ם?</a:t>
            </a:r>
          </a:p>
          <a:p>
            <a:pPr algn="r">
              <a:lnSpc>
                <a:spcPct val="150000"/>
              </a:lnSpc>
            </a:pPr>
            <a:r>
              <a:rPr lang="he-IL" dirty="0"/>
              <a:t>ממוצע אחוז המדינות האפריקאיות באו"ם 25    </a:t>
            </a:r>
            <a:endParaRPr lang="en-US" dirty="0"/>
          </a:p>
          <a:p>
            <a:pPr algn="r"/>
            <a:r>
              <a:rPr lang="he-IL" dirty="0"/>
              <a:t> </a:t>
            </a:r>
            <a:endParaRPr lang="en-US" dirty="0"/>
          </a:p>
          <a:p>
            <a:pPr algn="r"/>
            <a:endParaRPr lang="en-US" dirty="0"/>
          </a:p>
        </p:txBody>
      </p:sp>
      <p:sp>
        <p:nvSpPr>
          <p:cNvPr id="28" name="TextBox 27"/>
          <p:cNvSpPr txBox="1"/>
          <p:nvPr/>
        </p:nvSpPr>
        <p:spPr>
          <a:xfrm>
            <a:off x="1215189" y="5296502"/>
            <a:ext cx="4836695" cy="2308324"/>
          </a:xfrm>
          <a:prstGeom prst="rect">
            <a:avLst/>
          </a:prstGeom>
          <a:noFill/>
        </p:spPr>
        <p:txBody>
          <a:bodyPr wrap="square" rtlCol="0">
            <a:spAutoFit/>
          </a:bodyPr>
          <a:lstStyle/>
          <a:p>
            <a:pPr algn="r">
              <a:lnSpc>
                <a:spcPct val="150000"/>
              </a:lnSpc>
            </a:pPr>
            <a:r>
              <a:rPr lang="he-IL" dirty="0"/>
              <a:t>האם אחוז המדינות האפריקאיות באו"ם גבוה מ 65?</a:t>
            </a:r>
          </a:p>
          <a:p>
            <a:pPr algn="r">
              <a:lnSpc>
                <a:spcPct val="150000"/>
              </a:lnSpc>
            </a:pPr>
            <a:r>
              <a:rPr lang="he-IL" dirty="0"/>
              <a:t>מה אחוז המדינות האפריקאיות באו"ם?</a:t>
            </a:r>
          </a:p>
          <a:p>
            <a:pPr algn="r">
              <a:lnSpc>
                <a:spcPct val="150000"/>
              </a:lnSpc>
            </a:pPr>
            <a:r>
              <a:rPr lang="he-IL" dirty="0"/>
              <a:t>ממוצע אחוז המדינות האפריקאיות באו"ם 45</a:t>
            </a:r>
            <a:endParaRPr lang="en-US" dirty="0"/>
          </a:p>
          <a:p>
            <a:pPr algn="r">
              <a:lnSpc>
                <a:spcPct val="150000"/>
              </a:lnSpc>
            </a:pPr>
            <a:endParaRPr lang="en-US" dirty="0"/>
          </a:p>
          <a:p>
            <a:pPr algn="r"/>
            <a:endParaRPr lang="he-IL" dirty="0"/>
          </a:p>
          <a:p>
            <a:pPr algn="r"/>
            <a:endParaRPr lang="en-US" dirty="0"/>
          </a:p>
        </p:txBody>
      </p:sp>
      <p:sp>
        <p:nvSpPr>
          <p:cNvPr id="14" name="TextBox 13"/>
          <p:cNvSpPr txBox="1"/>
          <p:nvPr/>
        </p:nvSpPr>
        <p:spPr>
          <a:xfrm>
            <a:off x="4313444" y="1305528"/>
            <a:ext cx="491244" cy="369332"/>
          </a:xfrm>
          <a:prstGeom prst="rect">
            <a:avLst/>
          </a:prstGeom>
          <a:noFill/>
        </p:spPr>
        <p:txBody>
          <a:bodyPr wrap="square" rtlCol="0">
            <a:spAutoFit/>
          </a:bodyPr>
          <a:lstStyle/>
          <a:p>
            <a:pPr algn="ctr"/>
            <a:r>
              <a:rPr lang="en-US" b="1" dirty="0"/>
              <a:t>65</a:t>
            </a:r>
          </a:p>
        </p:txBody>
      </p:sp>
    </p:spTree>
    <p:extLst>
      <p:ext uri="{BB962C8B-B14F-4D97-AF65-F5344CB8AC3E}">
        <p14:creationId xmlns:p14="http://schemas.microsoft.com/office/powerpoint/2010/main" val="213356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9725" y="385761"/>
            <a:ext cx="10370344" cy="5813019"/>
          </a:xfrm>
        </p:spPr>
        <p:txBody>
          <a:bodyPr/>
          <a:lstStyle/>
          <a:p>
            <a:pPr algn="r"/>
            <a:endParaRPr lang="he-IL" dirty="0"/>
          </a:p>
          <a:p>
            <a:pPr algn="r"/>
            <a:endParaRPr lang="he-IL" dirty="0"/>
          </a:p>
          <a:p>
            <a:pPr algn="r" rtl="1"/>
            <a:endParaRPr lang="en-US" dirty="0"/>
          </a:p>
        </p:txBody>
      </p:sp>
      <p:sp>
        <p:nvSpPr>
          <p:cNvPr id="4" name="Rectangle 3"/>
          <p:cNvSpPr/>
          <p:nvPr/>
        </p:nvSpPr>
        <p:spPr>
          <a:xfrm>
            <a:off x="1141893" y="189138"/>
            <a:ext cx="8757019" cy="5908284"/>
          </a:xfrm>
          <a:prstGeom prst="rect">
            <a:avLst/>
          </a:prstGeom>
        </p:spPr>
        <p:txBody>
          <a:bodyPr wrap="square">
            <a:spAutoFit/>
          </a:bodyPr>
          <a:lstStyle/>
          <a:p>
            <a:pPr marL="228600" lvl="0" indent="-228600" algn="r" rtl="1">
              <a:lnSpc>
                <a:spcPct val="90000"/>
              </a:lnSpc>
              <a:spcBef>
                <a:spcPts val="1000"/>
              </a:spcBef>
              <a:spcAft>
                <a:spcPts val="600"/>
              </a:spcAft>
              <a:buFont typeface="Arial" panose="020B0604020202020204" pitchFamily="34" charset="0"/>
              <a:buChar char="•"/>
            </a:pPr>
            <a:endParaRPr lang="he-IL" sz="3200" dirty="0">
              <a:solidFill>
                <a:prstClr val="black"/>
              </a:solidFill>
            </a:endParaRPr>
          </a:p>
          <a:p>
            <a:pPr marL="228600" lvl="0" indent="-228600" algn="r" rtl="1">
              <a:lnSpc>
                <a:spcPct val="90000"/>
              </a:lnSpc>
              <a:spcBef>
                <a:spcPts val="1000"/>
              </a:spcBef>
              <a:spcAft>
                <a:spcPts val="600"/>
              </a:spcAft>
              <a:buFont typeface="Arial" panose="020B0604020202020204" pitchFamily="34" charset="0"/>
              <a:buChar char="•"/>
            </a:pPr>
            <a:r>
              <a:rPr lang="he-IL" sz="3200" dirty="0">
                <a:solidFill>
                  <a:prstClr val="black"/>
                </a:solidFill>
              </a:rPr>
              <a:t>המטרה של הניסוי לא הייתה להראות כי ניתן לעשות מניפולציה לערך שעליו מתבססים בהערכה, אלא כדי להראות שאנשים משתמשים בשיפוטים שלהם ביוריסטיקת העוגן</a:t>
            </a:r>
          </a:p>
          <a:p>
            <a:pPr marL="228600" lvl="0" indent="-228600" algn="r" rtl="1">
              <a:lnSpc>
                <a:spcPct val="90000"/>
              </a:lnSpc>
              <a:spcBef>
                <a:spcPts val="1000"/>
              </a:spcBef>
              <a:spcAft>
                <a:spcPts val="600"/>
              </a:spcAft>
              <a:buFont typeface="Arial" panose="020B0604020202020204" pitchFamily="34" charset="0"/>
              <a:buChar char="•"/>
            </a:pPr>
            <a:r>
              <a:rPr lang="he-IL" sz="3200" dirty="0">
                <a:solidFill>
                  <a:prstClr val="black"/>
                </a:solidFill>
              </a:rPr>
              <a:t>המטרה איננה ההטיה, אלא המנגנון שההטיה חושפת</a:t>
            </a:r>
          </a:p>
          <a:p>
            <a:pPr marL="228600" indent="-228600" algn="r" rtl="1">
              <a:spcAft>
                <a:spcPts val="600"/>
              </a:spcAft>
              <a:buFont typeface="Arial" panose="020B0604020202020204" pitchFamily="34" charset="0"/>
              <a:buChar char="•"/>
            </a:pPr>
            <a:r>
              <a:rPr lang="he-IL" sz="3200" dirty="0">
                <a:solidFill>
                  <a:prstClr val="black"/>
                </a:solidFill>
              </a:rPr>
              <a:t>יחד</a:t>
            </a:r>
            <a:r>
              <a:rPr lang="he-IL" sz="3200" dirty="0"/>
              <a:t> עם זאת, עם הזמן, המחקר השתנה ממחקר על הטיות כאמצעי, למחקר על הטיות כמטרה</a:t>
            </a:r>
          </a:p>
          <a:p>
            <a:pPr lvl="0" algn="r" rtl="1">
              <a:lnSpc>
                <a:spcPct val="90000"/>
              </a:lnSpc>
              <a:spcBef>
                <a:spcPts val="1000"/>
              </a:spcBef>
              <a:spcAft>
                <a:spcPts val="600"/>
              </a:spcAft>
            </a:pPr>
            <a:r>
              <a:rPr lang="he-IL" sz="3200" dirty="0">
                <a:solidFill>
                  <a:prstClr val="black"/>
                </a:solidFill>
              </a:rPr>
              <a:t> </a:t>
            </a:r>
          </a:p>
          <a:p>
            <a:pPr marL="228600" lvl="0" indent="-228600" algn="r" rtl="1">
              <a:lnSpc>
                <a:spcPct val="90000"/>
              </a:lnSpc>
              <a:spcBef>
                <a:spcPts val="1000"/>
              </a:spcBef>
              <a:buFont typeface="Arial" panose="020B0604020202020204" pitchFamily="34" charset="0"/>
              <a:buChar char="•"/>
            </a:pPr>
            <a:endParaRPr lang="he-IL" sz="2800" dirty="0">
              <a:solidFill>
                <a:prstClr val="black"/>
              </a:solidFill>
            </a:endParaRPr>
          </a:p>
        </p:txBody>
      </p:sp>
    </p:spTree>
    <p:extLst>
      <p:ext uri="{BB962C8B-B14F-4D97-AF65-F5344CB8AC3E}">
        <p14:creationId xmlns:p14="http://schemas.microsoft.com/office/powerpoint/2010/main" val="3712627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Gerd Gigerenzer | Booking Agent | Speakers Roster | MN2S">
            <a:extLst>
              <a:ext uri="{FF2B5EF4-FFF2-40B4-BE49-F238E27FC236}">
                <a16:creationId xmlns:a16="http://schemas.microsoft.com/office/drawing/2014/main" id="{3FBC6008-48D1-4157-9063-AE9F0E97E2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962" r="17851"/>
          <a:stretch/>
        </p:blipFill>
        <p:spPr bwMode="auto">
          <a:xfrm>
            <a:off x="855742" y="909421"/>
            <a:ext cx="4019312" cy="467608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875054" y="640080"/>
            <a:ext cx="5959384" cy="5588101"/>
          </a:xfrm>
        </p:spPr>
        <p:txBody>
          <a:bodyPr>
            <a:normAutofit fontScale="85000" lnSpcReduction="20000"/>
          </a:bodyPr>
          <a:lstStyle/>
          <a:p>
            <a:pPr rtl="1"/>
            <a:endParaRPr lang="he-IL" dirty="0"/>
          </a:p>
          <a:p>
            <a:pPr algn="r" rtl="1"/>
            <a:r>
              <a:rPr lang="he-IL" sz="3000" dirty="0"/>
              <a:t>גיגרנזר ושותפיו (</a:t>
            </a:r>
            <a:r>
              <a:rPr lang="en-US" sz="3000" dirty="0"/>
              <a:t>(</a:t>
            </a:r>
            <a:r>
              <a:rPr lang="en-US" sz="3000" dirty="0" err="1"/>
              <a:t>Gigerenzer</a:t>
            </a:r>
            <a:r>
              <a:rPr lang="en-US" sz="3000" dirty="0"/>
              <a:t> et al. 1999</a:t>
            </a:r>
            <a:r>
              <a:rPr lang="he-IL" sz="3000" dirty="0"/>
              <a:t>, כתגובה להטיות שזוהו ע"י טברסקי וכהנמן, הדגישו את האדפטיביות של השיפוט האנושי</a:t>
            </a:r>
          </a:p>
          <a:p>
            <a:pPr algn="r" rtl="1"/>
            <a:r>
              <a:rPr lang="he-IL" sz="3000" dirty="0"/>
              <a:t>על פי גישת ה-</a:t>
            </a:r>
            <a:r>
              <a:rPr lang="en-US" sz="3000" dirty="0"/>
              <a:t>Fast and Frugal </a:t>
            </a:r>
            <a:r>
              <a:rPr lang="he-IL" sz="3000" dirty="0"/>
              <a:t> שהם הציעו,  היורסטיקות – קיצורי דרך, הם  אמצעים אדפטיביים לשיפוט – כלומר, השימוש בהם ממזער את העלות וממקסם את הדיוק</a:t>
            </a:r>
          </a:p>
          <a:p>
            <a:pPr algn="r" rtl="1"/>
            <a:r>
              <a:rPr lang="he-IL" sz="3000" dirty="0"/>
              <a:t>שתי הגישות ניסו לענות על השאלה: כיצד אנשים מצליחים לקבל החלטות מורכבות במצבים של אי ודאות, כאשר הזמן לקבלת ההחלטה מוגבל, ובהינתן המגבלות הקוגניטיביות של אנשים</a:t>
            </a:r>
            <a:r>
              <a:rPr lang="en-US" sz="3000" dirty="0"/>
              <a:t>?</a:t>
            </a:r>
          </a:p>
        </p:txBody>
      </p:sp>
      <p:sp>
        <p:nvSpPr>
          <p:cNvPr id="7" name="TextBox 6">
            <a:extLst>
              <a:ext uri="{FF2B5EF4-FFF2-40B4-BE49-F238E27FC236}">
                <a16:creationId xmlns:a16="http://schemas.microsoft.com/office/drawing/2014/main" id="{A5CAAEE7-4067-4850-85C5-2A58AA69B11D}"/>
              </a:ext>
            </a:extLst>
          </p:cNvPr>
          <p:cNvSpPr txBox="1"/>
          <p:nvPr/>
        </p:nvSpPr>
        <p:spPr>
          <a:xfrm>
            <a:off x="2426918" y="5613783"/>
            <a:ext cx="6106438" cy="369332"/>
          </a:xfrm>
          <a:prstGeom prst="rect">
            <a:avLst/>
          </a:prstGeom>
          <a:noFill/>
        </p:spPr>
        <p:txBody>
          <a:bodyPr wrap="square">
            <a:spAutoFit/>
          </a:bodyPr>
          <a:lstStyle/>
          <a:p>
            <a:r>
              <a:rPr lang="he-IL" i="0" dirty="0">
                <a:solidFill>
                  <a:srgbClr val="4D5156"/>
                </a:solidFill>
                <a:effectLst/>
                <a:latin typeface="arial" panose="020B0604020202020204" pitchFamily="34" charset="0"/>
              </a:rPr>
              <a:t>גרד </a:t>
            </a:r>
            <a:r>
              <a:rPr lang="he-IL" i="0" dirty="0">
                <a:solidFill>
                  <a:srgbClr val="5F6368"/>
                </a:solidFill>
                <a:effectLst/>
                <a:latin typeface="arial" panose="020B0604020202020204" pitchFamily="34" charset="0"/>
              </a:rPr>
              <a:t>גיגרנזר</a:t>
            </a:r>
            <a:endParaRPr lang="en-IL" dirty="0"/>
          </a:p>
        </p:txBody>
      </p:sp>
    </p:spTree>
    <p:extLst>
      <p:ext uri="{BB962C8B-B14F-4D97-AF65-F5344CB8AC3E}">
        <p14:creationId xmlns:p14="http://schemas.microsoft.com/office/powerpoint/2010/main" val="249274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2053" y="409073"/>
            <a:ext cx="9841831" cy="6063915"/>
          </a:xfrm>
        </p:spPr>
        <p:txBody>
          <a:bodyPr/>
          <a:lstStyle/>
          <a:p>
            <a:pPr algn="r" rtl="1"/>
            <a:endParaRPr lang="en-US" dirty="0"/>
          </a:p>
          <a:p>
            <a:pPr algn="r" rtl="1"/>
            <a:r>
              <a:rPr lang="he-IL" sz="2800" dirty="0"/>
              <a:t>במהלך מספר עשורים, שתי הגישות הציעו הרבה יורסטיקות שמשמשות לשיפוט וקבלת החלטות.</a:t>
            </a:r>
            <a:endParaRPr lang="en-US" sz="2800" dirty="0"/>
          </a:p>
          <a:p>
            <a:pPr algn="r" rtl="1"/>
            <a:r>
              <a:rPr lang="he-IL" sz="2800" dirty="0"/>
              <a:t> בניסיון לארגן את היורסטיקות וההטיות שזוהו, כהנמן הציע לאמץ את תאוריית המערכות הכפולות :</a:t>
            </a:r>
            <a:endParaRPr lang="en-US" sz="2800" dirty="0"/>
          </a:p>
          <a:p>
            <a:pPr algn="ctr" rtl="1"/>
            <a:r>
              <a:rPr lang="he-IL" sz="2800" dirty="0"/>
              <a:t> </a:t>
            </a:r>
            <a:r>
              <a:rPr lang="en-US" sz="2800" dirty="0"/>
              <a:t>Dual Processes Model</a:t>
            </a:r>
          </a:p>
          <a:p>
            <a:pPr algn="ctr" rtl="1"/>
            <a:endParaRPr lang="en-US" dirty="0"/>
          </a:p>
          <a:p>
            <a:pPr algn="r" rtl="1"/>
            <a:endParaRPr lang="he-IL" dirty="0"/>
          </a:p>
          <a:p>
            <a:pPr algn="r" rtl="1"/>
            <a:endParaRPr lang="en-US" dirty="0"/>
          </a:p>
        </p:txBody>
      </p:sp>
      <p:pic>
        <p:nvPicPr>
          <p:cNvPr id="6150" name="Picture 6" descr="Kahneman's Mind-Clarifying Strangers: System 1 &amp; System 2 - Big Think">
            <a:extLst>
              <a:ext uri="{FF2B5EF4-FFF2-40B4-BE49-F238E27FC236}">
                <a16:creationId xmlns:a16="http://schemas.microsoft.com/office/drawing/2014/main" id="{BBC35E16-860E-47EA-8199-82A064F1B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950" y="3930835"/>
            <a:ext cx="4024313" cy="2246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469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e-IL" b="1" dirty="0"/>
              <a:t>שתי צורות חשיבה </a:t>
            </a:r>
          </a:p>
        </p:txBody>
      </p:sp>
      <p:sp>
        <p:nvSpPr>
          <p:cNvPr id="28675" name="Content Placeholder 2"/>
          <p:cNvSpPr>
            <a:spLocks noGrp="1"/>
          </p:cNvSpPr>
          <p:nvPr>
            <p:ph sz="quarter" idx="1"/>
          </p:nvPr>
        </p:nvSpPr>
        <p:spPr>
          <a:xfrm>
            <a:off x="1843881" y="1971675"/>
            <a:ext cx="8504238" cy="4572000"/>
          </a:xfrm>
        </p:spPr>
        <p:txBody>
          <a:bodyPr/>
          <a:lstStyle/>
          <a:p>
            <a:pPr marL="0" indent="0" algn="ctr">
              <a:buNone/>
            </a:pPr>
            <a:endParaRPr lang="en-US" altLang="he-IL" dirty="0"/>
          </a:p>
          <a:p>
            <a:pPr marL="0" indent="0" algn="ctr">
              <a:buNone/>
            </a:pPr>
            <a:r>
              <a:rPr lang="he-IL" altLang="he-IL" sz="3600" dirty="0"/>
              <a:t>דרך אחת שבה מתבצע שיפוט</a:t>
            </a:r>
          </a:p>
          <a:p>
            <a:pPr marL="0" indent="0" algn="ctr">
              <a:buNone/>
            </a:pPr>
            <a:endParaRPr lang="en-US" altLang="he-IL" sz="3600" dirty="0"/>
          </a:p>
          <a:p>
            <a:pPr marL="0" indent="0" algn="ctr">
              <a:buNone/>
            </a:pPr>
            <a:r>
              <a:rPr lang="en-US" altLang="he-IL" sz="3600" dirty="0"/>
              <a:t>17 X  24 = 408 </a:t>
            </a:r>
            <a:endParaRPr lang="he-IL" altLang="he-IL" sz="3600" dirty="0"/>
          </a:p>
        </p:txBody>
      </p:sp>
    </p:spTree>
    <p:extLst>
      <p:ext uri="{BB962C8B-B14F-4D97-AF65-F5344CB8AC3E}">
        <p14:creationId xmlns:p14="http://schemas.microsoft.com/office/powerpoint/2010/main" val="1402533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descr="angry"/>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4097338" y="1989138"/>
            <a:ext cx="424815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3"/>
          <p:cNvSpPr txBox="1">
            <a:spLocks noChangeArrowheads="1"/>
          </p:cNvSpPr>
          <p:nvPr/>
        </p:nvSpPr>
        <p:spPr bwMode="auto">
          <a:xfrm>
            <a:off x="2959768" y="836613"/>
            <a:ext cx="5657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algn="ctr" eaLnBrk="1" hangingPunct="1">
              <a:spcBef>
                <a:spcPct val="0"/>
              </a:spcBef>
              <a:buClrTx/>
              <a:buSzTx/>
              <a:buFontTx/>
              <a:buNone/>
            </a:pPr>
            <a:r>
              <a:rPr lang="he-IL" altLang="he-IL" sz="2000" dirty="0">
                <a:latin typeface="Arial" panose="020B0604020202020204" pitchFamily="34" charset="0"/>
                <a:cs typeface="Arial" panose="020B0604020202020204" pitchFamily="34" charset="0"/>
              </a:rPr>
              <a:t>דרך שניה שבה מתבצע שיפוט</a:t>
            </a:r>
          </a:p>
        </p:txBody>
      </p:sp>
    </p:spTree>
    <p:extLst>
      <p:ext uri="{BB962C8B-B14F-4D97-AF65-F5344CB8AC3E}">
        <p14:creationId xmlns:p14="http://schemas.microsoft.com/office/powerpoint/2010/main" val="1949192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sz="quarter" idx="1"/>
          </p:nvPr>
        </p:nvSpPr>
        <p:spPr>
          <a:xfrm>
            <a:off x="1931193" y="1685925"/>
            <a:ext cx="8329613" cy="4554538"/>
          </a:xfrm>
        </p:spPr>
        <p:txBody>
          <a:bodyPr>
            <a:noAutofit/>
          </a:bodyPr>
          <a:lstStyle/>
          <a:p>
            <a:pPr algn="r" rtl="1" eaLnBrk="1" hangingPunct="1"/>
            <a:r>
              <a:rPr lang="he-IL" altLang="he-IL" sz="3200" dirty="0"/>
              <a:t>קיימת הבחנה בין אינטואיציה לחשיבה (</a:t>
            </a:r>
            <a:r>
              <a:rPr lang="en-US" altLang="he-IL" sz="3200" dirty="0"/>
              <a:t>Epstein, 1994; Hammond, 2000, Jacoby, 1991; 1996, Kahneman,2002 )</a:t>
            </a:r>
          </a:p>
          <a:p>
            <a:pPr algn="r" rtl="1" eaLnBrk="1" hangingPunct="1">
              <a:buFont typeface="Wingdings" panose="05000000000000000000" pitchFamily="2" charset="2"/>
              <a:buNone/>
            </a:pPr>
            <a:r>
              <a:rPr lang="en-US" altLang="he-IL" sz="3200" dirty="0"/>
              <a:t>  </a:t>
            </a:r>
            <a:r>
              <a:rPr lang="he-IL" altLang="he-IL" sz="3200" dirty="0"/>
              <a:t> קיימת הסכמה בנוגע למאפיינים המבחינים בין שני סוגי תהליכים אלו.  </a:t>
            </a:r>
            <a:r>
              <a:rPr lang="he-IL" altLang="he-IL" sz="3200" dirty="0" err="1"/>
              <a:t>סטנוביץ</a:t>
            </a:r>
            <a:r>
              <a:rPr lang="he-IL" altLang="he-IL" sz="3200" dirty="0"/>
              <a:t> ווסט </a:t>
            </a:r>
            <a:r>
              <a:rPr lang="en-US" altLang="he-IL" sz="3200" dirty="0"/>
              <a:t>(</a:t>
            </a:r>
            <a:r>
              <a:rPr lang="en-US" altLang="he-IL" sz="3200" dirty="0" err="1"/>
              <a:t>Stanovich</a:t>
            </a:r>
            <a:r>
              <a:rPr lang="en-US" altLang="he-IL" sz="3200" dirty="0"/>
              <a:t> &amp; West, 2000)</a:t>
            </a:r>
            <a:r>
              <a:rPr lang="he-IL" altLang="he-IL" sz="3200" dirty="0"/>
              <a:t> כינו את המערכות שבבסיס תהליכים אלו "מערכת 1" ו"מערכת 2".  </a:t>
            </a:r>
            <a:endParaRPr lang="en-US" altLang="he-IL" sz="3200" dirty="0"/>
          </a:p>
          <a:p>
            <a:pPr algn="r" eaLnBrk="1" hangingPunct="1"/>
            <a:endParaRPr lang="en-US" altLang="he-IL" sz="3200" dirty="0"/>
          </a:p>
        </p:txBody>
      </p:sp>
      <p:sp>
        <p:nvSpPr>
          <p:cNvPr id="2" name="Rectangle 2"/>
          <p:cNvSpPr>
            <a:spLocks noChangeArrowheads="1"/>
          </p:cNvSpPr>
          <p:nvPr/>
        </p:nvSpPr>
        <p:spPr bwMode="auto">
          <a:xfrm>
            <a:off x="3252789" y="781050"/>
            <a:ext cx="59102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lgn="r" rtl="1">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lgn="r" rtl="1">
              <a:spcBef>
                <a:spcPct val="20000"/>
              </a:spcBef>
              <a:buClr>
                <a:srgbClr val="1B587C"/>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lgn="r" rtl="1">
              <a:spcBef>
                <a:spcPct val="20000"/>
              </a:spcBef>
              <a:buClr>
                <a:srgbClr val="4E8542"/>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lgn="r" rtl="1">
              <a:spcBef>
                <a:spcPct val="20000"/>
              </a:spcBef>
              <a:buClr>
                <a:srgbClr val="604878"/>
              </a:buClr>
              <a:buChar char="•"/>
              <a:defRPr>
                <a:solidFill>
                  <a:schemeClr val="tx1"/>
                </a:solidFill>
                <a:latin typeface="Georgia" panose="02040502050405020303" pitchFamily="18" charset="0"/>
                <a:cs typeface="Times New Roman" panose="02020603050405020304" pitchFamily="18" charset="0"/>
              </a:defRPr>
            </a:lvl5pPr>
            <a:lvl6pPr marL="25146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6pPr>
            <a:lvl7pPr marL="29718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7pPr>
            <a:lvl8pPr marL="34290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8pPr>
            <a:lvl9pPr marL="3886200" indent="-228600" algn="r" rtl="1" eaLnBrk="0" fontAlgn="base" hangingPunct="0">
              <a:spcBef>
                <a:spcPct val="20000"/>
              </a:spcBef>
              <a:spcAft>
                <a:spcPct val="0"/>
              </a:spcAft>
              <a:buClr>
                <a:srgbClr val="604878"/>
              </a:buClr>
              <a:buChar char="•"/>
              <a:defRPr>
                <a:solidFill>
                  <a:schemeClr val="tx1"/>
                </a:solidFill>
                <a:latin typeface="Georgia" panose="02040502050405020303" pitchFamily="18" charset="0"/>
                <a:cs typeface="Times New Roman" panose="02020603050405020304" pitchFamily="18" charset="0"/>
              </a:defRPr>
            </a:lvl9pPr>
          </a:lstStyle>
          <a:p>
            <a:pPr algn="ctr" eaLnBrk="1" hangingPunct="1">
              <a:spcBef>
                <a:spcPct val="0"/>
              </a:spcBef>
              <a:buClrTx/>
              <a:buSzTx/>
              <a:buFontTx/>
              <a:buNone/>
            </a:pPr>
            <a:r>
              <a:rPr lang="he-IL" altLang="he-IL" sz="3200" b="1" dirty="0">
                <a:latin typeface="Arial" panose="020B0604020202020204" pitchFamily="34" charset="0"/>
                <a:cs typeface="+mn-cs"/>
              </a:rPr>
              <a:t>נקודת המבט הדו-מערכתית</a:t>
            </a:r>
          </a:p>
        </p:txBody>
      </p:sp>
    </p:spTree>
    <p:extLst>
      <p:ext uri="{BB962C8B-B14F-4D97-AF65-F5344CB8AC3E}">
        <p14:creationId xmlns:p14="http://schemas.microsoft.com/office/powerpoint/2010/main" val="2063367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2057399" y="247651"/>
            <a:ext cx="8534400" cy="758825"/>
          </a:xfrm>
        </p:spPr>
        <p:txBody>
          <a:bodyPr/>
          <a:lstStyle/>
          <a:p>
            <a:pPr algn="ctr"/>
            <a:r>
              <a:rPr lang="he-IL" altLang="he-IL" dirty="0"/>
              <a:t>שתי מערכות חשיבה</a:t>
            </a:r>
          </a:p>
        </p:txBody>
      </p:sp>
      <p:sp>
        <p:nvSpPr>
          <p:cNvPr id="34819" name="Content Placeholder 2"/>
          <p:cNvSpPr>
            <a:spLocks noGrp="1"/>
          </p:cNvSpPr>
          <p:nvPr>
            <p:ph sz="half" idx="1"/>
          </p:nvPr>
        </p:nvSpPr>
        <p:spPr>
          <a:xfrm>
            <a:off x="1825625" y="1371600"/>
            <a:ext cx="4038600" cy="4681538"/>
          </a:xfrm>
        </p:spPr>
        <p:txBody>
          <a:bodyPr>
            <a:normAutofit/>
          </a:bodyPr>
          <a:lstStyle/>
          <a:p>
            <a:pPr algn="r" rtl="1"/>
            <a:r>
              <a:rPr lang="he-IL" altLang="he-IL" sz="2800" b="1" dirty="0"/>
              <a:t>מערכת 2 -  חשיבה</a:t>
            </a:r>
          </a:p>
          <a:p>
            <a:pPr algn="r" rtl="1"/>
            <a:r>
              <a:rPr lang="he-IL" altLang="he-IL" sz="2800" dirty="0"/>
              <a:t>איטית</a:t>
            </a:r>
          </a:p>
          <a:p>
            <a:pPr algn="r" rtl="1"/>
            <a:r>
              <a:rPr lang="he-IL" altLang="he-IL" sz="2800" dirty="0"/>
              <a:t>מבוקרת</a:t>
            </a:r>
          </a:p>
          <a:p>
            <a:pPr algn="r" rtl="1"/>
            <a:r>
              <a:rPr lang="he-IL" altLang="he-IL" sz="2800" dirty="0"/>
              <a:t>מאומצת</a:t>
            </a:r>
          </a:p>
          <a:p>
            <a:pPr algn="r" rtl="1"/>
            <a:r>
              <a:rPr lang="he-IL" altLang="he-IL" sz="2800" dirty="0"/>
              <a:t>נשלטת ע"י כללים</a:t>
            </a:r>
          </a:p>
        </p:txBody>
      </p:sp>
      <p:sp>
        <p:nvSpPr>
          <p:cNvPr id="34820" name="Content Placeholder 3"/>
          <p:cNvSpPr>
            <a:spLocks noGrp="1"/>
          </p:cNvSpPr>
          <p:nvPr>
            <p:ph sz="half" idx="2"/>
          </p:nvPr>
        </p:nvSpPr>
        <p:spPr>
          <a:xfrm>
            <a:off x="6324599" y="1371600"/>
            <a:ext cx="4352925" cy="4681538"/>
          </a:xfrm>
        </p:spPr>
        <p:txBody>
          <a:bodyPr>
            <a:normAutofit/>
          </a:bodyPr>
          <a:lstStyle/>
          <a:p>
            <a:pPr algn="r" rtl="1"/>
            <a:r>
              <a:rPr lang="he-IL" altLang="he-IL" sz="2800" b="1" dirty="0"/>
              <a:t>מערכת 1 - אינטואיטיבית</a:t>
            </a:r>
          </a:p>
          <a:p>
            <a:pPr algn="r" rtl="1"/>
            <a:r>
              <a:rPr lang="he-IL" altLang="he-IL" sz="2800" dirty="0"/>
              <a:t>מהירה</a:t>
            </a:r>
          </a:p>
          <a:p>
            <a:pPr algn="r" rtl="1"/>
            <a:r>
              <a:rPr lang="he-IL" altLang="he-IL" sz="2800" dirty="0"/>
              <a:t>אוטומטית</a:t>
            </a:r>
          </a:p>
          <a:p>
            <a:pPr algn="r" rtl="1"/>
            <a:r>
              <a:rPr lang="he-IL" altLang="he-IL" sz="2800" dirty="0"/>
              <a:t>נטולת מאמץ </a:t>
            </a:r>
          </a:p>
          <a:p>
            <a:pPr algn="r" rtl="1"/>
            <a:r>
              <a:rPr lang="he-IL" altLang="he-IL" sz="2800" dirty="0"/>
              <a:t>אסוציאטיבית</a:t>
            </a:r>
          </a:p>
          <a:p>
            <a:endParaRPr lang="he-IL" altLang="he-IL" sz="3200" dirty="0"/>
          </a:p>
          <a:p>
            <a:endParaRPr lang="he-IL" altLang="he-IL" sz="3200" dirty="0"/>
          </a:p>
        </p:txBody>
      </p:sp>
    </p:spTree>
    <p:extLst>
      <p:ext uri="{BB962C8B-B14F-4D97-AF65-F5344CB8AC3E}">
        <p14:creationId xmlns:p14="http://schemas.microsoft.com/office/powerpoint/2010/main" val="3219042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Rectangle 4"/>
          <p:cNvSpPr>
            <a:spLocks noGrp="1" noChangeArrowheads="1"/>
          </p:cNvSpPr>
          <p:nvPr>
            <p:ph sz="quarter" idx="1"/>
          </p:nvPr>
        </p:nvSpPr>
        <p:spPr>
          <a:xfrm>
            <a:off x="1657350" y="690564"/>
            <a:ext cx="8186738" cy="4954587"/>
          </a:xfrm>
        </p:spPr>
        <p:txBody>
          <a:bodyPr>
            <a:normAutofit lnSpcReduction="10000"/>
          </a:bodyPr>
          <a:lstStyle/>
          <a:p>
            <a:pPr algn="r" rtl="1" eaLnBrk="1" hangingPunct="1">
              <a:lnSpc>
                <a:spcPct val="90000"/>
              </a:lnSpc>
            </a:pPr>
            <a:r>
              <a:rPr lang="he-IL" altLang="he-IL" sz="2800" dirty="0"/>
              <a:t>דוגמא: כדור וכובע עולים 1.10 דולר סה"כ.  הכובע עולה דולר יותר מהכדור. כמה עולה הכדור?" </a:t>
            </a:r>
          </a:p>
          <a:p>
            <a:pPr algn="r" rtl="1" eaLnBrk="1" hangingPunct="1">
              <a:lnSpc>
                <a:spcPct val="90000"/>
              </a:lnSpc>
            </a:pPr>
            <a:r>
              <a:rPr lang="he-IL" altLang="he-IL" sz="2800" dirty="0"/>
              <a:t>כמעט כולם מדווחים על נטייה ראשונית לענות "10 סנט" מכיוון שהסכום 1.10 דולר מתפרק באופן טבעי לדולר אחד ועשרה סנט.  </a:t>
            </a:r>
          </a:p>
          <a:p>
            <a:pPr algn="r" rtl="1" eaLnBrk="1" hangingPunct="1">
              <a:lnSpc>
                <a:spcPct val="90000"/>
              </a:lnSpc>
            </a:pPr>
            <a:r>
              <a:rPr lang="he-IL" altLang="he-IL" sz="2800" dirty="0"/>
              <a:t>התשובה הנכונה: כובע: 1.05 כדור 0.05</a:t>
            </a:r>
          </a:p>
          <a:p>
            <a:pPr algn="r" rtl="1" eaLnBrk="1" hangingPunct="1">
              <a:lnSpc>
                <a:spcPct val="90000"/>
              </a:lnSpc>
            </a:pPr>
            <a:r>
              <a:rPr lang="he-IL" altLang="he-IL" sz="2800" dirty="0"/>
              <a:t>50% מקרב הסטודנטים מאוניברסיטת פרינסטון ו 56% מקרב הסטודנטים מאוניברסיטת מישיגן השיבו את התשובה השגויה. </a:t>
            </a:r>
          </a:p>
          <a:p>
            <a:pPr algn="r" rtl="1" eaLnBrk="1" hangingPunct="1">
              <a:lnSpc>
                <a:spcPct val="90000"/>
              </a:lnSpc>
            </a:pPr>
            <a:r>
              <a:rPr lang="he-IL" altLang="he-IL" sz="2800" dirty="0"/>
              <a:t>אנשים אינם רגילים לחשוב לעומק, ולעיתים קרובות הם מסתמכים על שיפוטים העולים על דעתם במהירות</a:t>
            </a:r>
            <a:r>
              <a:rPr lang="he-IL" altLang="he-IL" dirty="0"/>
              <a:t>. </a:t>
            </a:r>
            <a:endParaRPr lang="en-US" altLang="he-IL" dirty="0"/>
          </a:p>
        </p:txBody>
      </p:sp>
    </p:spTree>
    <p:extLst>
      <p:ext uri="{BB962C8B-B14F-4D97-AF65-F5344CB8AC3E}">
        <p14:creationId xmlns:p14="http://schemas.microsoft.com/office/powerpoint/2010/main" val="502255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03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1" name="Rectangle 3"/>
          <p:cNvSpPr>
            <a:spLocks noGrp="1" noChangeArrowheads="1"/>
          </p:cNvSpPr>
          <p:nvPr>
            <p:ph sz="quarter" idx="1"/>
          </p:nvPr>
        </p:nvSpPr>
        <p:spPr>
          <a:xfrm>
            <a:off x="1981201" y="657226"/>
            <a:ext cx="8696324" cy="5981699"/>
          </a:xfrm>
        </p:spPr>
        <p:txBody>
          <a:bodyPr/>
          <a:lstStyle/>
          <a:p>
            <a:pPr algn="r" rtl="1"/>
            <a:endParaRPr lang="he-IL" altLang="he-IL" sz="2800" dirty="0"/>
          </a:p>
          <a:p>
            <a:pPr algn="r" rtl="1"/>
            <a:r>
              <a:rPr lang="he-IL" altLang="he-IL" sz="2800" dirty="0"/>
              <a:t>אחד התפקידים של מערכת 2 הוא </a:t>
            </a:r>
            <a:r>
              <a:rPr lang="he-IL" altLang="he-IL" sz="2800" dirty="0" err="1"/>
              <a:t>לנטר</a:t>
            </a:r>
            <a:r>
              <a:rPr lang="he-IL" altLang="he-IL" sz="2800" dirty="0"/>
              <a:t> את איכותן של הפעולות המנטליות ושל ההתנהגות הגלויה גם יחד. </a:t>
            </a:r>
          </a:p>
          <a:p>
            <a:pPr algn="r" rtl="1"/>
            <a:r>
              <a:rPr lang="he-IL" altLang="he-IL" sz="2800" dirty="0" err="1"/>
              <a:t>כהנמן</a:t>
            </a:r>
            <a:r>
              <a:rPr lang="he-IL" altLang="he-IL" sz="2800" dirty="0"/>
              <a:t> ופרדריק </a:t>
            </a:r>
            <a:r>
              <a:rPr lang="en-US" altLang="he-IL" sz="2800" dirty="0"/>
              <a:t>(Kahneman &amp; Frederick, 2002)</a:t>
            </a:r>
            <a:r>
              <a:rPr lang="he-IL" altLang="he-IL" sz="2800" dirty="0"/>
              <a:t> העלו השערה שלפיה הניטור הינו רופף למדי ומתיר הבעה של שיפוטים אינטואיטיביים רבים, כולל כאלה שהינם שגויים. </a:t>
            </a:r>
            <a:endParaRPr lang="en-US" altLang="he-IL" sz="2800" dirty="0"/>
          </a:p>
        </p:txBody>
      </p:sp>
    </p:spTree>
    <p:extLst>
      <p:ext uri="{BB962C8B-B14F-4D97-AF65-F5344CB8AC3E}">
        <p14:creationId xmlns:p14="http://schemas.microsoft.com/office/powerpoint/2010/main" val="81845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sz="quarter" idx="1"/>
          </p:nvPr>
        </p:nvSpPr>
        <p:spPr>
          <a:xfrm>
            <a:off x="1762125" y="790575"/>
            <a:ext cx="8186738" cy="4883150"/>
          </a:xfrm>
        </p:spPr>
        <p:txBody>
          <a:bodyPr>
            <a:normAutofit/>
          </a:bodyPr>
          <a:lstStyle/>
          <a:p>
            <a:pPr algn="r" rtl="1"/>
            <a:r>
              <a:rPr lang="he-IL" altLang="he-IL" sz="2800" dirty="0"/>
              <a:t>ככלל, הפעולות של "מערכת 1" הינן מהירות, אוטומטיות, נטולות מאמץ, אסוציאטיביות, סמויות מן העין ולעיתים קרובות טעונות מבחינה רגשית. הן גם נעשות מכוח הרגל ולכן קשה יותר לשלוט בהן או </a:t>
            </a:r>
            <a:r>
              <a:rPr lang="he-IL" altLang="he-IL" sz="2800" dirty="0" err="1"/>
              <a:t>לשנותן</a:t>
            </a:r>
            <a:r>
              <a:rPr lang="he-IL" altLang="he-IL" sz="2800" dirty="0"/>
              <a:t>. </a:t>
            </a:r>
          </a:p>
          <a:p>
            <a:pPr algn="r" rtl="1"/>
            <a:r>
              <a:rPr lang="he-IL" altLang="he-IL" sz="2800" dirty="0"/>
              <a:t>הפעולות של "מערכת 2" איטיות יותר, טוריות ומאומצות. יש סיכוי רב יותר לניטור מודע שלהן, והן מבוקרות באופן מכוון: הן גם גמישות יחסית, וניתנות לשליטה ע"י כללים. </a:t>
            </a:r>
            <a:endParaRPr lang="en-US" altLang="he-IL" sz="2800" dirty="0"/>
          </a:p>
        </p:txBody>
      </p:sp>
    </p:spTree>
    <p:extLst>
      <p:ext uri="{BB962C8B-B14F-4D97-AF65-F5344CB8AC3E}">
        <p14:creationId xmlns:p14="http://schemas.microsoft.com/office/powerpoint/2010/main" val="3263878302"/>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blinds(horizontal)">
                                      <p:cBhvr>
                                        <p:cTn id="7" dur="500"/>
                                        <p:tgtEl>
                                          <p:spTgt spid="235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3554">
                                            <p:txEl>
                                              <p:pRg st="1" end="1"/>
                                            </p:txEl>
                                          </p:spTgt>
                                        </p:tgtEl>
                                        <p:attrNameLst>
                                          <p:attrName>style.visibility</p:attrName>
                                        </p:attrNameLst>
                                      </p:cBhvr>
                                      <p:to>
                                        <p:strVal val="visible"/>
                                      </p:to>
                                    </p:set>
                                    <p:animEffect transition="in" filter="blinds(horizontal)">
                                      <p:cBhvr>
                                        <p:cTn id="12" dur="500"/>
                                        <p:tgtEl>
                                          <p:spTgt spid="235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3"/>
          <p:cNvSpPr>
            <a:spLocks noGrp="1" noChangeArrowheads="1"/>
          </p:cNvSpPr>
          <p:nvPr>
            <p:ph sz="quarter" idx="1"/>
          </p:nvPr>
        </p:nvSpPr>
        <p:spPr>
          <a:xfrm>
            <a:off x="2181226" y="857250"/>
            <a:ext cx="8258175" cy="4883150"/>
          </a:xfrm>
        </p:spPr>
        <p:txBody>
          <a:bodyPr/>
          <a:lstStyle/>
          <a:p>
            <a:pPr eaLnBrk="1" hangingPunct="1">
              <a:lnSpc>
                <a:spcPct val="90000"/>
              </a:lnSpc>
            </a:pPr>
            <a:endParaRPr lang="he-IL" altLang="he-IL" sz="2400" dirty="0"/>
          </a:p>
          <a:p>
            <a:pPr algn="r" rtl="1" eaLnBrk="1" hangingPunct="1">
              <a:lnSpc>
                <a:spcPct val="90000"/>
              </a:lnSpc>
            </a:pPr>
            <a:r>
              <a:rPr lang="he-IL" altLang="he-IL" sz="2800" dirty="0"/>
              <a:t>בדוגמאות שהוצגו ושיוצגו בהמשך, האינטואיציה מובילה לביצועים גרועים. אולם חשוב לזכור שחשיבה אינטואיטיבית יכולה להיות רבת עוצמה ומדויקת. מיומנות גבוהה נרכשת ע"י תרגול ממושך, </a:t>
            </a:r>
            <a:r>
              <a:rPr lang="he-IL" altLang="he-IL" sz="2800" dirty="0" err="1"/>
              <a:t>וישום</a:t>
            </a:r>
            <a:r>
              <a:rPr lang="he-IL" altLang="he-IL" sz="2800" dirty="0"/>
              <a:t> המיומנויות הינו מהיר ונטול מאמץ. </a:t>
            </a:r>
          </a:p>
          <a:p>
            <a:pPr algn="r" rtl="1" eaLnBrk="1" hangingPunct="1">
              <a:lnSpc>
                <a:spcPct val="90000"/>
              </a:lnSpc>
            </a:pPr>
            <a:r>
              <a:rPr lang="he-IL" altLang="he-IL" sz="2800" dirty="0"/>
              <a:t>וילסון </a:t>
            </a:r>
            <a:r>
              <a:rPr lang="he-IL" altLang="he-IL" sz="2800" dirty="0" err="1"/>
              <a:t>וסקולר</a:t>
            </a:r>
            <a:r>
              <a:rPr lang="he-IL" altLang="he-IL" sz="2800" dirty="0"/>
              <a:t> תיארו ניסוי שבו ניסוי שבו משתתפים שבחרו פוסטר לשימושם האישי היו מרוצים יותר כאשר בחירתם נעשתה באופן אינטואיטיבי מאשר כאשר היא נעשתה בצורה אנליטית </a:t>
            </a:r>
            <a:r>
              <a:rPr lang="en-US" altLang="he-IL" sz="2800" dirty="0"/>
              <a:t>(Wilson &amp; </a:t>
            </a:r>
            <a:r>
              <a:rPr lang="en-US" altLang="he-IL" sz="2800" dirty="0" err="1"/>
              <a:t>Schooler</a:t>
            </a:r>
            <a:r>
              <a:rPr lang="en-US" altLang="he-IL" sz="2800" dirty="0"/>
              <a:t>, 1991)</a:t>
            </a:r>
            <a:r>
              <a:rPr lang="he-IL" altLang="he-IL" sz="2800" dirty="0"/>
              <a:t> </a:t>
            </a:r>
            <a:endParaRPr lang="en-US" altLang="he-IL" sz="2800" dirty="0"/>
          </a:p>
        </p:txBody>
      </p:sp>
    </p:spTree>
    <p:extLst>
      <p:ext uri="{BB962C8B-B14F-4D97-AF65-F5344CB8AC3E}">
        <p14:creationId xmlns:p14="http://schemas.microsoft.com/office/powerpoint/2010/main" val="3677261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e-IL" dirty="0">
                <a:hlinkClick r:id="rId2"/>
              </a:rPr>
              <a:t>סרטון מערכות כפולות</a:t>
            </a:r>
            <a:endParaRPr lang="en-US" dirty="0"/>
          </a:p>
        </p:txBody>
      </p:sp>
    </p:spTree>
    <p:extLst>
      <p:ext uri="{BB962C8B-B14F-4D97-AF65-F5344CB8AC3E}">
        <p14:creationId xmlns:p14="http://schemas.microsoft.com/office/powerpoint/2010/main" val="2659566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הערכות סובייקטיביות של אי ודאות </a:t>
            </a:r>
            <a:endParaRPr lang="en-US" dirty="0"/>
          </a:p>
        </p:txBody>
      </p:sp>
      <p:sp>
        <p:nvSpPr>
          <p:cNvPr id="3" name="Content Placeholder 2"/>
          <p:cNvSpPr>
            <a:spLocks noGrp="1"/>
          </p:cNvSpPr>
          <p:nvPr>
            <p:ph idx="1"/>
          </p:nvPr>
        </p:nvSpPr>
        <p:spPr>
          <a:xfrm>
            <a:off x="1261872" y="1857375"/>
            <a:ext cx="8595360" cy="4351337"/>
          </a:xfrm>
        </p:spPr>
        <p:txBody>
          <a:bodyPr>
            <a:normAutofit/>
          </a:bodyPr>
          <a:lstStyle/>
          <a:p>
            <a:pPr algn="r" rtl="1"/>
            <a:endParaRPr lang="he-IL" dirty="0"/>
          </a:p>
          <a:p>
            <a:pPr algn="r" rtl="1"/>
            <a:r>
              <a:rPr lang="he-IL" altLang="he-IL" sz="2800" dirty="0"/>
              <a:t>טברסקי וכהנמן (1974) הציעו ששיפוט אינטואיטיבי בתנאי אי ודאות מתבסס על מספר מוגבל של </a:t>
            </a:r>
            <a:r>
              <a:rPr lang="he-IL" altLang="he-IL" sz="2800" b="1" dirty="0"/>
              <a:t>עקרונות יוריסטים (קיצורי דרך- כללי אצבע), </a:t>
            </a:r>
            <a:r>
              <a:rPr lang="he-IL" altLang="he-IL" sz="2800" dirty="0"/>
              <a:t>המצמצמים את המשימות הסבוכות של הערכת הסתברויות וניבוי ערכים לכלל פעולות שיפוט פשוטות.</a:t>
            </a:r>
            <a:endParaRPr lang="he-IL" altLang="he-IL" sz="2800" b="1" dirty="0"/>
          </a:p>
          <a:p>
            <a:pPr algn="r" rtl="1"/>
            <a:r>
              <a:rPr lang="he-IL" altLang="he-IL" sz="2800" dirty="0"/>
              <a:t>המאמר מתאר שלוש יוריסטיקות (יציגות, זמינות ועיגון) המשמשות להערכת הסתברויות ולניבוי ערכים. הוא מונה הטיות שיוריסטיקות אלה מובילות אליהן.</a:t>
            </a:r>
            <a:endParaRPr lang="en-US" altLang="he-IL" sz="2800" dirty="0"/>
          </a:p>
          <a:p>
            <a:pPr algn="r"/>
            <a:endParaRPr lang="he-IL" altLang="he-IL" dirty="0"/>
          </a:p>
        </p:txBody>
      </p:sp>
    </p:spTree>
    <p:extLst>
      <p:ext uri="{BB962C8B-B14F-4D97-AF65-F5344CB8AC3E}">
        <p14:creationId xmlns:p14="http://schemas.microsoft.com/office/powerpoint/2010/main" val="2655383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idx="1"/>
          </p:nvPr>
        </p:nvSpPr>
        <p:spPr>
          <a:xfrm>
            <a:off x="1981200" y="404814"/>
            <a:ext cx="8362950" cy="6264275"/>
          </a:xfrm>
        </p:spPr>
        <p:txBody>
          <a:bodyPr>
            <a:normAutofit fontScale="55000" lnSpcReduction="20000"/>
          </a:bodyPr>
          <a:lstStyle/>
          <a:p>
            <a:pPr algn="ctr" eaLnBrk="1" hangingPunct="1">
              <a:lnSpc>
                <a:spcPct val="125000"/>
              </a:lnSpc>
              <a:buFont typeface="Wingdings" panose="05000000000000000000" pitchFamily="2" charset="2"/>
              <a:buNone/>
            </a:pPr>
            <a:r>
              <a:rPr lang="he-IL" altLang="he-IL" sz="4000" b="1" dirty="0"/>
              <a:t>עיגון ותיקון לא מספיק</a:t>
            </a:r>
            <a:endParaRPr lang="he-IL" altLang="he-IL" sz="3400" b="1" dirty="0"/>
          </a:p>
          <a:p>
            <a:pPr algn="r" eaLnBrk="1" hangingPunct="1">
              <a:lnSpc>
                <a:spcPct val="125000"/>
              </a:lnSpc>
              <a:buFont typeface="Wingdings" panose="05000000000000000000" pitchFamily="2" charset="2"/>
              <a:buNone/>
            </a:pPr>
            <a:r>
              <a:rPr lang="en-US" altLang="he-IL" sz="3400" dirty="0"/>
              <a:t>    </a:t>
            </a:r>
            <a:r>
              <a:rPr lang="he-IL" altLang="he-IL" sz="3400" dirty="0"/>
              <a:t>כשאנשים מתבקשים לתת אומדן כלשהו, הם נוטים להתחיל עם ערך כלשהו, שמשמש כנקודת עיגון ואח"כ מתקנים אותו כדי להגיע לאומדן המבוקש.</a:t>
            </a:r>
            <a:endParaRPr lang="en-US" altLang="he-IL" sz="3400" dirty="0"/>
          </a:p>
          <a:p>
            <a:pPr algn="r" eaLnBrk="1" hangingPunct="1">
              <a:lnSpc>
                <a:spcPct val="125000"/>
              </a:lnSpc>
              <a:buFont typeface="Wingdings" panose="05000000000000000000" pitchFamily="2" charset="2"/>
              <a:buNone/>
            </a:pPr>
            <a:r>
              <a:rPr lang="en-US" altLang="he-IL" sz="3400" dirty="0"/>
              <a:t>    </a:t>
            </a:r>
            <a:r>
              <a:rPr lang="he-IL" altLang="he-IL" sz="3400" dirty="0"/>
              <a:t>העיגון מגיע ממידע היסטורי, מאופן הצגת הבעיה או ממידע מקרי.</a:t>
            </a:r>
            <a:endParaRPr lang="he-IL" altLang="he-IL" sz="3400" u="sng" dirty="0"/>
          </a:p>
          <a:p>
            <a:pPr algn="r" eaLnBrk="1" hangingPunct="1">
              <a:lnSpc>
                <a:spcPct val="125000"/>
              </a:lnSpc>
              <a:buFont typeface="Wingdings" panose="05000000000000000000" pitchFamily="2" charset="2"/>
              <a:buNone/>
            </a:pPr>
            <a:r>
              <a:rPr lang="he-IL" altLang="he-IL" sz="3400" u="sng" dirty="0"/>
              <a:t>תיקון לא מספיק</a:t>
            </a:r>
            <a:r>
              <a:rPr lang="he-IL" altLang="he-IL" sz="3400" dirty="0"/>
              <a:t> </a:t>
            </a:r>
          </a:p>
          <a:p>
            <a:pPr algn="r" eaLnBrk="1" hangingPunct="1">
              <a:lnSpc>
                <a:spcPct val="125000"/>
              </a:lnSpc>
              <a:buFontTx/>
              <a:buChar char="-"/>
            </a:pPr>
            <a:r>
              <a:rPr lang="he-IL" altLang="he-IL" sz="3400" dirty="0"/>
              <a:t>קבוצה אחת של נבדקים קיבלה 5 שניות להעריך את המכפלה של </a:t>
            </a:r>
          </a:p>
          <a:p>
            <a:pPr algn="r" eaLnBrk="1" hangingPunct="1">
              <a:lnSpc>
                <a:spcPct val="125000"/>
              </a:lnSpc>
              <a:buFontTx/>
              <a:buChar char="-"/>
            </a:pPr>
            <a:r>
              <a:rPr lang="he-IL" altLang="he-IL" sz="3400" dirty="0"/>
              <a:t>8</a:t>
            </a:r>
            <a:r>
              <a:rPr lang="en-US" altLang="he-IL" sz="3400" dirty="0"/>
              <a:t>X</a:t>
            </a:r>
            <a:r>
              <a:rPr lang="he-IL" altLang="he-IL" sz="3400" dirty="0"/>
              <a:t>7</a:t>
            </a:r>
            <a:r>
              <a:rPr lang="en-US" altLang="he-IL" sz="3400" dirty="0"/>
              <a:t>X</a:t>
            </a:r>
            <a:r>
              <a:rPr lang="he-IL" altLang="he-IL" sz="3400" dirty="0"/>
              <a:t>6</a:t>
            </a:r>
            <a:r>
              <a:rPr lang="en-US" altLang="he-IL" sz="3400" dirty="0"/>
              <a:t>X</a:t>
            </a:r>
            <a:r>
              <a:rPr lang="he-IL" altLang="he-IL" sz="3400" dirty="0"/>
              <a:t>5</a:t>
            </a:r>
            <a:r>
              <a:rPr lang="en-US" altLang="he-IL" sz="3400" dirty="0"/>
              <a:t>X</a:t>
            </a:r>
            <a:r>
              <a:rPr lang="he-IL" altLang="he-IL" sz="3400" dirty="0"/>
              <a:t>4</a:t>
            </a:r>
            <a:r>
              <a:rPr lang="en-US" altLang="he-IL" sz="3400" dirty="0"/>
              <a:t>X</a:t>
            </a:r>
            <a:r>
              <a:rPr lang="he-IL" altLang="he-IL" sz="3400" dirty="0"/>
              <a:t>3</a:t>
            </a:r>
            <a:r>
              <a:rPr lang="en-US" altLang="he-IL" sz="3400" dirty="0"/>
              <a:t>X</a:t>
            </a:r>
            <a:r>
              <a:rPr lang="he-IL" altLang="he-IL" sz="3400" dirty="0"/>
              <a:t>2</a:t>
            </a:r>
            <a:r>
              <a:rPr lang="en-US" altLang="he-IL" sz="3400" dirty="0"/>
              <a:t>X</a:t>
            </a:r>
            <a:r>
              <a:rPr lang="he-IL" altLang="he-IL" sz="3400" dirty="0"/>
              <a:t>1</a:t>
            </a:r>
          </a:p>
          <a:p>
            <a:pPr algn="r" eaLnBrk="1" hangingPunct="1">
              <a:lnSpc>
                <a:spcPct val="125000"/>
              </a:lnSpc>
              <a:buFontTx/>
              <a:buChar char="-"/>
            </a:pPr>
            <a:r>
              <a:rPr lang="he-IL" altLang="he-IL" sz="3400" dirty="0"/>
              <a:t>(512 –חציון)</a:t>
            </a:r>
          </a:p>
          <a:p>
            <a:pPr algn="r" eaLnBrk="1" hangingPunct="1">
              <a:lnSpc>
                <a:spcPct val="125000"/>
              </a:lnSpc>
              <a:buFontTx/>
              <a:buChar char="-"/>
            </a:pPr>
            <a:r>
              <a:rPr lang="he-IL" altLang="he-IL" sz="3400" dirty="0"/>
              <a:t>וקבוצה שנייה התבקשה להעריך את המכפלה של: </a:t>
            </a:r>
          </a:p>
          <a:p>
            <a:pPr algn="r" eaLnBrk="1" hangingPunct="1">
              <a:lnSpc>
                <a:spcPct val="125000"/>
              </a:lnSpc>
              <a:buFontTx/>
              <a:buChar char="-"/>
            </a:pPr>
            <a:r>
              <a:rPr lang="he-IL" altLang="he-IL" sz="3400" dirty="0"/>
              <a:t>1</a:t>
            </a:r>
            <a:r>
              <a:rPr lang="en-US" altLang="he-IL" sz="3400" dirty="0"/>
              <a:t>X</a:t>
            </a:r>
            <a:r>
              <a:rPr lang="he-IL" altLang="he-IL" sz="3400" dirty="0"/>
              <a:t>2</a:t>
            </a:r>
            <a:r>
              <a:rPr lang="en-US" altLang="he-IL" sz="3400" dirty="0"/>
              <a:t>X</a:t>
            </a:r>
            <a:r>
              <a:rPr lang="he-IL" altLang="he-IL" sz="3400" dirty="0"/>
              <a:t>3</a:t>
            </a:r>
            <a:r>
              <a:rPr lang="en-US" altLang="he-IL" sz="3400" dirty="0"/>
              <a:t>X</a:t>
            </a:r>
            <a:r>
              <a:rPr lang="he-IL" altLang="he-IL" sz="3400" dirty="0"/>
              <a:t>4</a:t>
            </a:r>
            <a:r>
              <a:rPr lang="en-US" altLang="he-IL" sz="3400" dirty="0"/>
              <a:t>X</a:t>
            </a:r>
            <a:r>
              <a:rPr lang="he-IL" altLang="he-IL" sz="3400" dirty="0"/>
              <a:t>5</a:t>
            </a:r>
            <a:r>
              <a:rPr lang="en-US" altLang="he-IL" sz="3400" dirty="0"/>
              <a:t>X</a:t>
            </a:r>
            <a:r>
              <a:rPr lang="he-IL" altLang="he-IL" sz="3400" dirty="0"/>
              <a:t>6</a:t>
            </a:r>
            <a:r>
              <a:rPr lang="en-US" altLang="he-IL" sz="3400" dirty="0"/>
              <a:t>X</a:t>
            </a:r>
            <a:r>
              <a:rPr lang="he-IL" altLang="he-IL" sz="3400" dirty="0"/>
              <a:t>7</a:t>
            </a:r>
            <a:r>
              <a:rPr lang="en-US" altLang="he-IL" sz="3400" dirty="0"/>
              <a:t>X</a:t>
            </a:r>
            <a:r>
              <a:rPr lang="he-IL" altLang="he-IL" sz="3400" dirty="0"/>
              <a:t>8</a:t>
            </a:r>
          </a:p>
          <a:p>
            <a:pPr algn="r" eaLnBrk="1" hangingPunct="1">
              <a:lnSpc>
                <a:spcPct val="125000"/>
              </a:lnSpc>
              <a:buFontTx/>
              <a:buChar char="-"/>
            </a:pPr>
            <a:r>
              <a:rPr lang="he-IL" altLang="he-IL" sz="3400" dirty="0"/>
              <a:t>(2250-חציון)</a:t>
            </a:r>
          </a:p>
          <a:p>
            <a:pPr algn="r" eaLnBrk="1" hangingPunct="1">
              <a:lnSpc>
                <a:spcPct val="125000"/>
              </a:lnSpc>
              <a:buFontTx/>
              <a:buChar char="-"/>
            </a:pPr>
            <a:r>
              <a:rPr lang="he-IL" altLang="he-IL" sz="3400" dirty="0"/>
              <a:t>תשובה נכונה: 40,320</a:t>
            </a:r>
          </a:p>
          <a:p>
            <a:pPr algn="r" eaLnBrk="1" hangingPunct="1">
              <a:lnSpc>
                <a:spcPct val="125000"/>
              </a:lnSpc>
              <a:buFontTx/>
              <a:buChar char="-"/>
            </a:pPr>
            <a:endParaRPr lang="he-IL" altLang="he-IL" sz="3400" dirty="0"/>
          </a:p>
          <a:p>
            <a:pPr algn="r" eaLnBrk="1" hangingPunct="1">
              <a:lnSpc>
                <a:spcPct val="125000"/>
              </a:lnSpc>
              <a:buFontTx/>
              <a:buChar char="-"/>
            </a:pPr>
            <a:endParaRPr lang="he-IL" altLang="he-IL" sz="3400" dirty="0"/>
          </a:p>
          <a:p>
            <a:pPr eaLnBrk="1" hangingPunct="1">
              <a:lnSpc>
                <a:spcPct val="125000"/>
              </a:lnSpc>
              <a:buFontTx/>
              <a:buChar char="-"/>
            </a:pPr>
            <a:endParaRPr lang="en-US" altLang="he-IL" sz="2400" dirty="0">
              <a:cs typeface="Miriam" panose="020B0502050101010101" pitchFamily="34" charset="-79"/>
            </a:endParaRPr>
          </a:p>
        </p:txBody>
      </p:sp>
    </p:spTree>
    <p:extLst>
      <p:ext uri="{BB962C8B-B14F-4D97-AF65-F5344CB8AC3E}">
        <p14:creationId xmlns:p14="http://schemas.microsoft.com/office/powerpoint/2010/main" val="57006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38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38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38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38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1576137" y="912814"/>
            <a:ext cx="8658477" cy="5451891"/>
          </a:xfrm>
        </p:spPr>
        <p:txBody>
          <a:bodyPr/>
          <a:lstStyle/>
          <a:p>
            <a:pPr marL="0" indent="0" algn="r" rtl="1">
              <a:spcBef>
                <a:spcPts val="0"/>
              </a:spcBef>
              <a:buNone/>
              <a:defRPr/>
            </a:pPr>
            <a:r>
              <a:rPr lang="he-IL" altLang="he-IL" sz="2000" dirty="0">
                <a:latin typeface="Times New Roman" pitchFamily="18" charset="0"/>
              </a:rPr>
              <a:t> </a:t>
            </a:r>
            <a:r>
              <a:rPr lang="he-IL" altLang="he-IL" sz="2800" dirty="0">
                <a:latin typeface="+mj-lt"/>
              </a:rPr>
              <a:t>העוגן משפיע בין אם הוא אינפורמטיבי (נתפס כרלוונטי ומשמעותי) ובין אם לא  (מקרי).</a:t>
            </a:r>
          </a:p>
          <a:p>
            <a:pPr marL="0" indent="0" algn="r" rtl="1">
              <a:spcBef>
                <a:spcPts val="0"/>
              </a:spcBef>
              <a:buNone/>
              <a:defRPr/>
            </a:pPr>
            <a:endParaRPr lang="he-IL" altLang="he-IL" sz="2800" b="1" dirty="0">
              <a:latin typeface="+mj-lt"/>
            </a:endParaRPr>
          </a:p>
          <a:p>
            <a:pPr marL="0" indent="0" algn="r" rtl="1">
              <a:spcBef>
                <a:spcPts val="0"/>
              </a:spcBef>
              <a:buNone/>
              <a:defRPr/>
            </a:pPr>
            <a:r>
              <a:rPr lang="he-IL" altLang="he-IL" sz="2800" b="1" dirty="0">
                <a:latin typeface="+mj-lt"/>
              </a:rPr>
              <a:t>השפעה על הדיוטות וגם על מומחים: </a:t>
            </a:r>
          </a:p>
          <a:p>
            <a:pPr marL="0" indent="0" algn="r" rtl="1">
              <a:spcBef>
                <a:spcPts val="0"/>
              </a:spcBef>
              <a:buNone/>
              <a:defRPr/>
            </a:pPr>
            <a:r>
              <a:rPr lang="he-IL" altLang="he-IL" sz="2800" dirty="0">
                <a:latin typeface="+mj-lt"/>
              </a:rPr>
              <a:t>במחקר של </a:t>
            </a:r>
            <a:r>
              <a:rPr lang="en-US" altLang="he-IL" sz="2800" dirty="0" err="1">
                <a:latin typeface="+mj-lt"/>
              </a:rPr>
              <a:t>Northcraft</a:t>
            </a:r>
            <a:r>
              <a:rPr lang="en-US" altLang="he-IL" sz="2800" dirty="0">
                <a:latin typeface="+mj-lt"/>
              </a:rPr>
              <a:t> and Neale(1987)</a:t>
            </a:r>
            <a:r>
              <a:rPr lang="he-IL" altLang="he-IL" sz="2800" dirty="0">
                <a:latin typeface="+mj-lt"/>
              </a:rPr>
              <a:t> שבחן את השפעת העוגן על הערכות מחירי בתים ע"י שמאים או מתווכי דירות (מומחים, בעלי ניסיון) לעומת סטודנטים (הדיוטות, חסרי ניסיון), נתנה אינפורמציה מקיפה אודות הבית (כולל מחיר מכירה ממוצע של בתים דומים באזור, ביקור בבית..) </a:t>
            </a:r>
          </a:p>
          <a:p>
            <a:pPr marL="0" indent="0">
              <a:spcBef>
                <a:spcPts val="0"/>
              </a:spcBef>
              <a:buNone/>
              <a:defRPr/>
            </a:pPr>
            <a:endParaRPr lang="he-IL" altLang="he-IL" sz="2800" dirty="0">
              <a:latin typeface="+mj-lt"/>
            </a:endParaRPr>
          </a:p>
          <a:p>
            <a:pPr eaLnBrk="1" hangingPunct="1">
              <a:defRPr/>
            </a:pPr>
            <a:endParaRPr lang="en-US" altLang="he-IL" sz="2800" dirty="0">
              <a:latin typeface="+mj-lt"/>
            </a:endParaRPr>
          </a:p>
          <a:p>
            <a:pPr eaLnBrk="1" hangingPunct="1">
              <a:lnSpc>
                <a:spcPct val="80000"/>
              </a:lnSpc>
              <a:defRPr/>
            </a:pPr>
            <a:endParaRPr lang="en-US" altLang="he-IL" sz="2000" dirty="0"/>
          </a:p>
        </p:txBody>
      </p:sp>
    </p:spTree>
    <p:extLst>
      <p:ext uri="{BB962C8B-B14F-4D97-AF65-F5344CB8AC3E}">
        <p14:creationId xmlns:p14="http://schemas.microsoft.com/office/powerpoint/2010/main" val="44009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
          <p:cNvSpPr>
            <a:spLocks noChangeArrowheads="1"/>
          </p:cNvSpPr>
          <p:nvPr/>
        </p:nvSpPr>
        <p:spPr bwMode="auto">
          <a:xfrm>
            <a:off x="1941514" y="892175"/>
            <a:ext cx="856932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buFont typeface="Wingdings" panose="05000000000000000000" pitchFamily="2" charset="2"/>
              <a:buNone/>
            </a:pPr>
            <a:r>
              <a:rPr lang="he-IL" altLang="he-IL" sz="2800" dirty="0">
                <a:cs typeface="+mn-cs"/>
              </a:rPr>
              <a:t>כעוגן משתנה -  ניתן המחיר ש"דורש", כביכול בעל הבית.</a:t>
            </a:r>
          </a:p>
          <a:p>
            <a:pPr algn="r" eaLnBrk="1" hangingPunct="1">
              <a:buFont typeface="Wingdings" panose="05000000000000000000" pitchFamily="2" charset="2"/>
              <a:buNone/>
            </a:pPr>
            <a:endParaRPr lang="he-IL" altLang="he-IL" sz="2800" dirty="0">
              <a:cs typeface="+mn-cs"/>
            </a:endParaRPr>
          </a:p>
          <a:p>
            <a:pPr algn="r" eaLnBrk="1" hangingPunct="1">
              <a:buFont typeface="Wingdings" panose="05000000000000000000" pitchFamily="2" charset="2"/>
              <a:buNone/>
            </a:pPr>
            <a:r>
              <a:rPr lang="he-IL" altLang="he-IL" sz="2800" dirty="0">
                <a:cs typeface="+mn-cs"/>
              </a:rPr>
              <a:t>למרות הצהרת המומחים שאין למחיר הנדרש חשיבות, ושיש להם די אינפורמציה להעריך את השווי באופן עצמאי, המחיר השפיע על הערכת השווי שנתנו באותה מידה שהשפיע על הסטודנטים (שהודו בהשפעת העוגן).  </a:t>
            </a:r>
          </a:p>
        </p:txBody>
      </p:sp>
    </p:spTree>
    <p:extLst>
      <p:ext uri="{BB962C8B-B14F-4D97-AF65-F5344CB8AC3E}">
        <p14:creationId xmlns:p14="http://schemas.microsoft.com/office/powerpoint/2010/main" val="697102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1784351" y="200026"/>
            <a:ext cx="8856663" cy="6143625"/>
          </a:xfrm>
        </p:spPr>
        <p:txBody>
          <a:bodyPr/>
          <a:lstStyle/>
          <a:p>
            <a:pPr marL="0" indent="0" algn="ctr" eaLnBrk="1" hangingPunct="1">
              <a:buNone/>
            </a:pPr>
            <a:r>
              <a:rPr lang="he-IL" altLang="he-IL" sz="3200" b="1" dirty="0"/>
              <a:t>עוגן פנימי לעומת עוגן חיצוני</a:t>
            </a:r>
          </a:p>
          <a:p>
            <a:pPr algn="r" rtl="1" eaLnBrk="1" hangingPunct="1"/>
            <a:r>
              <a:rPr lang="he-IL" altLang="he-IL" sz="2800" dirty="0"/>
              <a:t>אפקט העוגן הוסבר ע"י </a:t>
            </a:r>
            <a:r>
              <a:rPr lang="he-IL" altLang="he-IL" sz="2800" dirty="0" err="1"/>
              <a:t>טברסקי</a:t>
            </a:r>
            <a:r>
              <a:rPr lang="he-IL" altLang="he-IL" sz="2800" dirty="0"/>
              <a:t> </a:t>
            </a:r>
            <a:r>
              <a:rPr lang="he-IL" altLang="he-IL" sz="2800" dirty="0" err="1"/>
              <a:t>וכהנמן</a:t>
            </a:r>
            <a:r>
              <a:rPr lang="he-IL" altLang="he-IL" sz="2800" dirty="0"/>
              <a:t> כתיקון לא מספיק מערך לא רלוונטי. </a:t>
            </a:r>
          </a:p>
          <a:p>
            <a:pPr algn="r" rtl="1" eaLnBrk="1" hangingPunct="1"/>
            <a:r>
              <a:rPr lang="he-IL" altLang="he-IL" sz="2800" dirty="0"/>
              <a:t>מחקרים מאוחרים יותר ביקרו הסבר זה.  מחקרים אלה הציעו שהטיית העוגן הינה תוצאה של נגישות גדולה לאינפורמציה שתומכת בעוגן </a:t>
            </a:r>
            <a:r>
              <a:rPr lang="en-US" altLang="he-IL" sz="2800" dirty="0"/>
              <a:t>(</a:t>
            </a:r>
            <a:r>
              <a:rPr lang="en-US" altLang="he-IL" sz="2800" dirty="0" err="1"/>
              <a:t>Mussweiler</a:t>
            </a:r>
            <a:r>
              <a:rPr lang="en-US" altLang="he-IL" sz="2800" dirty="0"/>
              <a:t> &amp; </a:t>
            </a:r>
            <a:r>
              <a:rPr lang="en-US" altLang="he-IL" sz="2800" dirty="0" err="1"/>
              <a:t>Strack</a:t>
            </a:r>
            <a:r>
              <a:rPr lang="en-US" altLang="he-IL" sz="2800" dirty="0"/>
              <a:t>, 1999, 2000)</a:t>
            </a:r>
            <a:endParaRPr lang="he-IL" altLang="he-IL" sz="2800" dirty="0"/>
          </a:p>
          <a:p>
            <a:pPr algn="r" rtl="1" eaLnBrk="1" hangingPunct="1"/>
            <a:r>
              <a:rPr lang="he-IL" altLang="he-IL" sz="2800" dirty="0"/>
              <a:t> שאלה מהסוג:  האם הטמפרטורה הממוצעת ב</a:t>
            </a:r>
            <a:r>
              <a:rPr lang="he-IL" sz="2800" dirty="0">
                <a:effectLst/>
                <a:highlight>
                  <a:srgbClr val="FFFFFF"/>
                </a:highlight>
                <a:latin typeface="arial" panose="020B0604020202020204" pitchFamily="34" charset="0"/>
              </a:rPr>
              <a:t>אנטארקטיקה</a:t>
            </a:r>
            <a:r>
              <a:rPr lang="he-IL" altLang="he-IL" sz="2800" dirty="0"/>
              <a:t> גבוהה או נמוכה מ </a:t>
            </a:r>
            <a:r>
              <a:rPr lang="en-US" altLang="he-IL" sz="2800" baseline="30000" dirty="0"/>
              <a:t>0</a:t>
            </a:r>
            <a:r>
              <a:rPr lang="en-US" altLang="he-IL" sz="2800" dirty="0"/>
              <a:t>F</a:t>
            </a:r>
            <a:r>
              <a:rPr lang="he-IL" altLang="he-IL" sz="2800" dirty="0"/>
              <a:t>1 – מובילה אנשים לבחון את ההשערה שהעוגן הלא רלוונטי נכון. היות ואנשים בוחנים השערות ע"י ניסיון לאושש אותן , חיפוש כזה יפיק אינפורמציה שתומכת בעוגן בצורה לא פרופורציונית</a:t>
            </a:r>
            <a:r>
              <a:rPr lang="he-IL" altLang="he-IL" dirty="0"/>
              <a:t>. </a:t>
            </a:r>
          </a:p>
        </p:txBody>
      </p:sp>
    </p:spTree>
    <p:extLst>
      <p:ext uri="{BB962C8B-B14F-4D97-AF65-F5344CB8AC3E}">
        <p14:creationId xmlns:p14="http://schemas.microsoft.com/office/powerpoint/2010/main" val="4052775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1631951" y="188913"/>
            <a:ext cx="8785225" cy="6526212"/>
          </a:xfrm>
        </p:spPr>
        <p:txBody>
          <a:bodyPr rtlCol="1">
            <a:normAutofit lnSpcReduction="10000"/>
          </a:bodyPr>
          <a:lstStyle/>
          <a:p>
            <a:pPr marL="0" indent="0" algn="ctr" rtl="1">
              <a:spcAft>
                <a:spcPts val="0"/>
              </a:spcAft>
              <a:buNone/>
              <a:defRPr/>
            </a:pPr>
            <a:r>
              <a:rPr lang="en-US" altLang="he-IL" sz="2800" b="1" dirty="0"/>
              <a:t>Putting the adjustment back in</a:t>
            </a:r>
            <a:br>
              <a:rPr lang="en-US" altLang="he-IL" sz="2800" b="1" dirty="0"/>
            </a:br>
            <a:r>
              <a:rPr lang="en-US" altLang="he-IL" sz="2800" b="1" dirty="0"/>
              <a:t>“anchoring and adjustment” </a:t>
            </a:r>
            <a:br>
              <a:rPr lang="en-US" altLang="he-IL" sz="2800" b="1" dirty="0"/>
            </a:br>
            <a:r>
              <a:rPr lang="en-US" altLang="he-IL" sz="2800" b="1" dirty="0"/>
              <a:t>(</a:t>
            </a:r>
            <a:r>
              <a:rPr lang="en-US" altLang="he-IL" sz="2800" b="1" dirty="0" err="1"/>
              <a:t>Epley</a:t>
            </a:r>
            <a:r>
              <a:rPr lang="en-US" altLang="he-IL" sz="2800" b="1" dirty="0"/>
              <a:t> &amp; </a:t>
            </a:r>
            <a:r>
              <a:rPr lang="en-US" altLang="he-IL" sz="2800" b="1" dirty="0" err="1"/>
              <a:t>Gilovich</a:t>
            </a:r>
            <a:r>
              <a:rPr lang="en-US" altLang="he-IL" sz="2800" b="1" dirty="0"/>
              <a:t>, 2001)</a:t>
            </a:r>
            <a:endParaRPr lang="he-IL" altLang="he-IL" sz="2800" b="1" dirty="0"/>
          </a:p>
          <a:p>
            <a:pPr algn="r" rtl="1">
              <a:spcAft>
                <a:spcPts val="0"/>
              </a:spcAft>
              <a:defRPr/>
            </a:pPr>
            <a:endParaRPr lang="en-US" altLang="he-IL" sz="2400" dirty="0"/>
          </a:p>
          <a:p>
            <a:pPr algn="r" rtl="1">
              <a:spcAft>
                <a:spcPts val="0"/>
              </a:spcAft>
              <a:defRPr/>
            </a:pPr>
            <a:r>
              <a:rPr lang="he-IL" altLang="he-IL" sz="2400" dirty="0"/>
              <a:t>הבחינו בין סוגים שונים של עוגנים</a:t>
            </a:r>
          </a:p>
          <a:p>
            <a:pPr algn="r" rtl="1">
              <a:spcAft>
                <a:spcPts val="0"/>
              </a:spcAft>
              <a:defRPr/>
            </a:pPr>
            <a:r>
              <a:rPr lang="he-IL" altLang="he-IL" sz="2400" b="1" dirty="0"/>
              <a:t>עוגן ממקור חיצוני </a:t>
            </a:r>
            <a:r>
              <a:rPr lang="he-IL" altLang="he-IL" sz="2400" dirty="0"/>
              <a:t>– נסיין (ההדגמה הטיפוסית)</a:t>
            </a:r>
          </a:p>
          <a:p>
            <a:pPr lvl="1" algn="r" rtl="1">
              <a:spcAft>
                <a:spcPts val="0"/>
              </a:spcAft>
              <a:defRPr/>
            </a:pPr>
            <a:r>
              <a:rPr lang="he-IL" altLang="he-IL" sz="2400" dirty="0"/>
              <a:t>הנבדק בוחן את האפשרות שהעוגן נכון</a:t>
            </a:r>
          </a:p>
          <a:p>
            <a:pPr algn="r" rtl="1">
              <a:spcAft>
                <a:spcPts val="0"/>
              </a:spcAft>
              <a:defRPr/>
            </a:pPr>
            <a:r>
              <a:rPr lang="he-IL" altLang="he-IL" sz="2400" b="1" dirty="0"/>
              <a:t>עוגן ממקור פנימי</a:t>
            </a:r>
          </a:p>
          <a:p>
            <a:pPr lvl="1" algn="r" rtl="1">
              <a:spcAft>
                <a:spcPts val="0"/>
              </a:spcAft>
              <a:defRPr/>
            </a:pPr>
            <a:r>
              <a:rPr lang="he-IL" altLang="he-IL" sz="2400" dirty="0"/>
              <a:t>מהי נקודת הקיפאון של ודקה ?</a:t>
            </a:r>
          </a:p>
          <a:p>
            <a:pPr algn="r" rtl="1">
              <a:spcAft>
                <a:spcPts val="0"/>
              </a:spcAft>
              <a:buNone/>
              <a:defRPr/>
            </a:pPr>
            <a:r>
              <a:rPr lang="he-IL" altLang="he-IL" sz="2400" dirty="0"/>
              <a:t>	(המים קופאים ב 0 מעלות לכן נק' הקיפאון של ודקה צריכה להיות נמוכה יותר)</a:t>
            </a:r>
          </a:p>
          <a:p>
            <a:pPr lvl="1" algn="r" rtl="1">
              <a:spcAft>
                <a:spcPts val="0"/>
              </a:spcAft>
              <a:defRPr/>
            </a:pPr>
            <a:r>
              <a:rPr lang="he-IL" altLang="he-IL" sz="2400" dirty="0"/>
              <a:t>אתה יודע שהעוגנים שגויים, אבל רלוונטיים לשיפוט</a:t>
            </a:r>
          </a:p>
          <a:p>
            <a:pPr algn="r" rtl="1">
              <a:spcAft>
                <a:spcPts val="0"/>
              </a:spcAft>
              <a:defRPr/>
            </a:pPr>
            <a:r>
              <a:rPr lang="he-IL" altLang="he-IL" sz="2400" dirty="0"/>
              <a:t>האם זה משנה?</a:t>
            </a:r>
          </a:p>
          <a:p>
            <a:pPr>
              <a:spcAft>
                <a:spcPts val="0"/>
              </a:spcAft>
              <a:buNone/>
              <a:defRPr/>
            </a:pPr>
            <a:br>
              <a:rPr lang="he-IL" altLang="he-IL" dirty="0"/>
            </a:br>
            <a:endParaRPr lang="he-IL" altLang="he-IL" dirty="0"/>
          </a:p>
        </p:txBody>
      </p:sp>
    </p:spTree>
    <p:extLst>
      <p:ext uri="{BB962C8B-B14F-4D97-AF65-F5344CB8AC3E}">
        <p14:creationId xmlns:p14="http://schemas.microsoft.com/office/powerpoint/2010/main" val="2426161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1638299" y="352425"/>
            <a:ext cx="9334501" cy="6324599"/>
          </a:xfrm>
        </p:spPr>
        <p:txBody>
          <a:bodyPr>
            <a:normAutofit fontScale="92500" lnSpcReduction="20000"/>
          </a:bodyPr>
          <a:lstStyle/>
          <a:p>
            <a:pPr algn="r" rtl="1" eaLnBrk="1" hangingPunct="1">
              <a:defRPr/>
            </a:pPr>
            <a:r>
              <a:rPr lang="en-US" altLang="he-IL" sz="3300" dirty="0"/>
              <a:t>Epley and Gilovich (2001)</a:t>
            </a:r>
            <a:r>
              <a:rPr lang="he-IL" altLang="he-IL" sz="3300" dirty="0"/>
              <a:t>  </a:t>
            </a:r>
            <a:r>
              <a:rPr lang="he-IL" altLang="he-IL" sz="3200" dirty="0"/>
              <a:t>בחנו את התהליך של התיקון הלא מספיק לעוגן.  </a:t>
            </a:r>
          </a:p>
          <a:p>
            <a:pPr algn="r" rtl="1" eaLnBrk="1" hangingPunct="1">
              <a:defRPr/>
            </a:pPr>
            <a:r>
              <a:rPr lang="he-IL" altLang="he-IL" sz="3200" dirty="0"/>
              <a:t>לטענתם: תיקון לא מספיק מוביל לאפקט העוגן כאשר העוגן הינו ממקור פנימי. </a:t>
            </a:r>
          </a:p>
          <a:p>
            <a:pPr algn="r" rtl="1" eaLnBrk="1" hangingPunct="1">
              <a:defRPr/>
            </a:pPr>
            <a:r>
              <a:rPr lang="he-IL" altLang="he-IL" sz="3200" dirty="0"/>
              <a:t>באחד הניסויים הנבדקים התבקשו להניד את הראש לשלילה או לחיוב בזמן השיפוט. </a:t>
            </a:r>
          </a:p>
          <a:p>
            <a:pPr algn="r" rtl="1"/>
            <a:r>
              <a:rPr lang="he-IL" altLang="he-IL" sz="3200" dirty="0"/>
              <a:t>עבור עוגנים פנימיים, נמצא הבדל מובהק בנטייה לתקן כפונקציה של תנועת הראש.  נבדקים נטו לעשות יותר תיקון כאשר התבקשו להניד את ראשם לשלילה, מאשר כאשר הם התבקשו להניד את ראשם לחיוב. </a:t>
            </a:r>
          </a:p>
          <a:p>
            <a:pPr algn="r" rtl="1"/>
            <a:r>
              <a:rPr lang="he-IL" altLang="he-IL" sz="3200" dirty="0"/>
              <a:t>הממצאים מראים כי עוגן פנימי עושה אקטיבציה לפעולות מנטליות שונות מעוגן חיצוני. </a:t>
            </a:r>
          </a:p>
          <a:p>
            <a:pPr algn="r" rtl="1"/>
            <a:r>
              <a:rPr lang="he-IL" altLang="he-IL" sz="3200" dirty="0"/>
              <a:t>נראה שהשיפוט עבור עוגן פנימי מבוסס על מערכת 2 והשיפוט עבור עוגן חיצוני מבוסס על מערכת 1.</a:t>
            </a:r>
          </a:p>
          <a:p>
            <a:pPr algn="r" rtl="1" eaLnBrk="1" hangingPunct="1">
              <a:defRPr/>
            </a:pPr>
            <a:endParaRPr lang="he-IL" altLang="he-IL" sz="3200" dirty="0"/>
          </a:p>
        </p:txBody>
      </p:sp>
    </p:spTree>
    <p:extLst>
      <p:ext uri="{BB962C8B-B14F-4D97-AF65-F5344CB8AC3E}">
        <p14:creationId xmlns:p14="http://schemas.microsoft.com/office/powerpoint/2010/main" val="3763513110"/>
      </p:ext>
    </p:extLst>
  </p:cSld>
  <p:clrMapOvr>
    <a:masterClrMapping/>
  </p:clrMapOvr>
</p:sld>
</file>

<file path=ppt/theme/theme1.xml><?xml version="1.0" encoding="utf-8"?>
<a:theme xmlns:a="http://schemas.openxmlformats.org/drawingml/2006/main" name="1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2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מסמך" ma:contentTypeID="0x010100B46E2F80B1800943AA69C2F4BB576BDD" ma:contentTypeVersion="2" ma:contentTypeDescription="צור מסמך חדש." ma:contentTypeScope="" ma:versionID="08da40f42d771e031a3451e3aa4d73a2">
  <xsd:schema xmlns:xsd="http://www.w3.org/2001/XMLSchema" xmlns:xs="http://www.w3.org/2001/XMLSchema" xmlns:p="http://schemas.microsoft.com/office/2006/metadata/properties" xmlns:ns3="9de5123a-b2eb-4682-bbcd-6175d37a4ed5" targetNamespace="http://schemas.microsoft.com/office/2006/metadata/properties" ma:root="true" ma:fieldsID="bc3ae973ee4a4396ee6f5138c39f21c6" ns3:_="">
    <xsd:import namespace="9de5123a-b2eb-4682-bbcd-6175d37a4ed5"/>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5123a-b2eb-4682-bbcd-6175d37a4e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AECF7F-70E2-442A-8BCE-10732379626E}">
  <ds:schemaRefs>
    <ds:schemaRef ds:uri="http://schemas.microsoft.com/sharepoint/v3/contenttype/forms"/>
  </ds:schemaRefs>
</ds:datastoreItem>
</file>

<file path=customXml/itemProps2.xml><?xml version="1.0" encoding="utf-8"?>
<ds:datastoreItem xmlns:ds="http://schemas.openxmlformats.org/officeDocument/2006/customXml" ds:itemID="{44F387D1-FB5E-483D-A6FE-75950584B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5123a-b2eb-4682-bbcd-6175d37a4e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8915D4-34DE-4141-83FE-4EF6974A9127}">
  <ds:schemaRefs>
    <ds:schemaRef ds:uri="9de5123a-b2eb-4682-bbcd-6175d37a4ed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6139</TotalTime>
  <Words>1891</Words>
  <Application>Microsoft Office PowerPoint</Application>
  <PresentationFormat>Widescreen</PresentationFormat>
  <Paragraphs>299</Paragraphs>
  <Slides>33</Slides>
  <Notes>28</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33</vt:i4>
      </vt:variant>
    </vt:vector>
  </HeadingPairs>
  <TitlesOfParts>
    <vt:vector size="47" baseType="lpstr">
      <vt:lpstr>Arial</vt:lpstr>
      <vt:lpstr>Arial</vt:lpstr>
      <vt:lpstr>Calibri</vt:lpstr>
      <vt:lpstr>Century Schoolbook</vt:lpstr>
      <vt:lpstr>Courier New</vt:lpstr>
      <vt:lpstr>Gisha</vt:lpstr>
      <vt:lpstr>Miriam</vt:lpstr>
      <vt:lpstr>Tahoma</vt:lpstr>
      <vt:lpstr>Times New Roman</vt:lpstr>
      <vt:lpstr>Wingdings</vt:lpstr>
      <vt:lpstr>Wingdings 2</vt:lpstr>
      <vt:lpstr>1_View</vt:lpstr>
      <vt:lpstr>2_View</vt:lpstr>
      <vt:lpstr>Equation.3</vt:lpstr>
      <vt:lpstr>חשיבה וקבלת החלטות </vt:lpstr>
      <vt:lpstr>חוקי החלטה</vt:lpstr>
      <vt:lpstr>חוקי החלטה</vt:lpstr>
      <vt:lpstr>חוקי החלטה</vt:lpstr>
      <vt:lpstr>Expected Value</vt:lpstr>
      <vt:lpstr>Expected Value</vt:lpstr>
      <vt:lpstr>בניית עץ החלטה</vt:lpstr>
      <vt:lpstr>עץ החלטה</vt:lpstr>
      <vt:lpstr>PowerPoint Presentation</vt:lpstr>
      <vt:lpstr>PowerPoint Presentation</vt:lpstr>
      <vt:lpstr>גישות מרכזיות במחקר על חשיבה וקבלת החלטות</vt:lpstr>
      <vt:lpstr>אילוזיית מולר-לייר</vt:lpstr>
      <vt:lpstr>PowerPoint Presentation</vt:lpstr>
      <vt:lpstr>PowerPoint Presentation</vt:lpstr>
      <vt:lpstr>PowerPoint Presentation</vt:lpstr>
      <vt:lpstr>PowerPoint Presentation</vt:lpstr>
      <vt:lpstr>PowerPoint Presentation</vt:lpstr>
      <vt:lpstr>שתי צורות חשיבה </vt:lpstr>
      <vt:lpstr>PowerPoint Presentation</vt:lpstr>
      <vt:lpstr>PowerPoint Presentation</vt:lpstr>
      <vt:lpstr>שתי מערכות חשיבה</vt:lpstr>
      <vt:lpstr>PowerPoint Presentation</vt:lpstr>
      <vt:lpstr>PowerPoint Presentation</vt:lpstr>
      <vt:lpstr>PowerPoint Presentation</vt:lpstr>
      <vt:lpstr>PowerPoint Presentation</vt:lpstr>
      <vt:lpstr>PowerPoint Presentation</vt:lpstr>
      <vt:lpstr>הערכות סובייקטיביות של אי ודאות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Yoella Bereby-Meyer</dc:creator>
  <cp:lastModifiedBy>Yoella Bereby-meyer</cp:lastModifiedBy>
  <cp:revision>61</cp:revision>
  <dcterms:created xsi:type="dcterms:W3CDTF">2021-02-26T13:51:44Z</dcterms:created>
  <dcterms:modified xsi:type="dcterms:W3CDTF">2024-05-16T06:59:53Z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0x010100B46E2F80B1800943AA69C2F4BB576BDD</vt:lpwstr>
  </property>
</Properties>
</file>