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drawingml.chart+xml" PartName="/ppt/charts/chart3.xml"/>
  <Override ContentType="application/vnd.openxmlformats-officedocument.drawingml.chart+xml" PartName="/ppt/charts/chart2.xml"/>
  <Override ContentType="application/vnd.openxmlformats-officedocument.drawingml.chart+xml" PartName="/ppt/charts/chart1.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50" r:id="rId6"/>
    <p:sldMasterId id="2147483663"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Lst>
  <p:sldSz cy="6858000" cx="12192000"/>
  <p:notesSz cx="6858000" cy="9144000"/>
  <p:embeddedFontLst>
    <p:embeddedFont>
      <p:font typeface="Century Schoolbook"/>
      <p:regular r:id="rId32"/>
      <p:bold r:id="rId33"/>
      <p:italic r:id="rId34"/>
      <p:boldItalic r:id="rId35"/>
    </p:embeddedFont>
    <p:embeddedFont>
      <p:font typeface="Open Sans"/>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84">
          <p15:clr>
            <a:srgbClr val="A4A3A4"/>
          </p15:clr>
        </p15:guide>
        <p15:guide id="2" pos="3840">
          <p15:clr>
            <a:srgbClr val="A4A3A4"/>
          </p15:clr>
        </p15:guide>
      </p15:sldGuideLst>
    </p:ext>
    <p:ext uri="GoogleSlidesCustomDataVersion2">
      <go:slidesCustomData xmlns:go="http://customooxmlschemas.google.com/" r:id="rId40" roundtripDataSignature="AMtx7miwCh2hcIW+8QDsFJf3iels0DPA0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506792D-D318-4845-9BA0-96AD1E159B4C}">
  <a:tblStyle styleId="{7506792D-D318-4845-9BA0-96AD1E159B4C}" styleName="Table_0">
    <a:wholeTbl>
      <a:tcTxStyle b="off" i="off">
        <a:font>
          <a:latin typeface="Century Schoolbook"/>
          <a:ea typeface="Century Schoolbook"/>
          <a:cs typeface="Century Schoolbook"/>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FF5E8"/>
          </a:solidFill>
        </a:fill>
      </a:tcStyle>
    </a:wholeTbl>
    <a:band1H>
      <a:tcTxStyle/>
      <a:tcStyle>
        <a:fill>
          <a:solidFill>
            <a:srgbClr val="DEEACD"/>
          </a:solidFill>
        </a:fill>
      </a:tcStyle>
    </a:band1H>
    <a:band2H>
      <a:tcTxStyle/>
    </a:band2H>
    <a:band1V>
      <a:tcTxStyle/>
      <a:tcStyle>
        <a:fill>
          <a:solidFill>
            <a:srgbClr val="DEEACD"/>
          </a:solidFill>
        </a:fill>
      </a:tcStyle>
    </a:band1V>
    <a:band2V>
      <a:tcTxStyle/>
    </a:band2V>
    <a:lastCol>
      <a:tcTxStyle b="on" i="off">
        <a:font>
          <a:latin typeface="Century Schoolbook"/>
          <a:ea typeface="Century Schoolbook"/>
          <a:cs typeface="Century Schoolbook"/>
        </a:font>
        <a:schemeClr val="lt1"/>
      </a:tcTxStyle>
      <a:tcStyle>
        <a:fill>
          <a:solidFill>
            <a:schemeClr val="accent1"/>
          </a:solidFill>
        </a:fill>
      </a:tcStyle>
    </a:lastCol>
    <a:firstCol>
      <a:tcTxStyle b="on" i="off">
        <a:font>
          <a:latin typeface="Century Schoolbook"/>
          <a:ea typeface="Century Schoolbook"/>
          <a:cs typeface="Century Schoolbook"/>
        </a:font>
        <a:schemeClr val="lt1"/>
      </a:tcTxStyle>
      <a:tcStyle>
        <a:fill>
          <a:solidFill>
            <a:schemeClr val="accent1"/>
          </a:solidFill>
        </a:fill>
      </a:tcStyle>
    </a:firstCol>
    <a:lastRow>
      <a:tcTxStyle b="on" i="off">
        <a:font>
          <a:latin typeface="Century Schoolbook"/>
          <a:ea typeface="Century Schoolbook"/>
          <a:cs typeface="Century Schoolbook"/>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entury Schoolbook"/>
          <a:ea typeface="Century Schoolbook"/>
          <a:cs typeface="Century Schoolbook"/>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84" orient="horz"/>
        <p:guide pos="3840"/>
      </p:guideLst>
    </p:cSldViewPr>
  </p:slideViewPr>
</p:viewPr>
</file>

<file path=ppt/_rels/presentation.xml.rels><?xml version="1.0" encoding="UTF-8" standalone="yes"?><Relationships xmlns="http://schemas.openxmlformats.org/package/2006/relationships"><Relationship Id="rId40" Type="http://customschemas.google.com/relationships/presentationmetadata" Target="metadata"/><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1.xml"/><Relationship Id="rId7" Type="http://schemas.openxmlformats.org/officeDocument/2006/relationships/slideMaster" Target="slideMasters/slideMaster3.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11" Type="http://schemas.openxmlformats.org/officeDocument/2006/relationships/slide" Target="slides/slide3.xml"/><Relationship Id="rId33" Type="http://schemas.openxmlformats.org/officeDocument/2006/relationships/font" Target="fonts/CenturySchoolbook-bold.fntdata"/><Relationship Id="rId10" Type="http://schemas.openxmlformats.org/officeDocument/2006/relationships/slide" Target="slides/slide2.xml"/><Relationship Id="rId32" Type="http://schemas.openxmlformats.org/officeDocument/2006/relationships/font" Target="fonts/CenturySchoolbook-regular.fntdata"/><Relationship Id="rId13" Type="http://schemas.openxmlformats.org/officeDocument/2006/relationships/slide" Target="slides/slide5.xml"/><Relationship Id="rId35" Type="http://schemas.openxmlformats.org/officeDocument/2006/relationships/font" Target="fonts/CenturySchoolbook-boldItalic.fntdata"/><Relationship Id="rId12" Type="http://schemas.openxmlformats.org/officeDocument/2006/relationships/slide" Target="slides/slide4.xml"/><Relationship Id="rId34" Type="http://schemas.openxmlformats.org/officeDocument/2006/relationships/font" Target="fonts/CenturySchoolbook-italic.fntdata"/><Relationship Id="rId15" Type="http://schemas.openxmlformats.org/officeDocument/2006/relationships/slide" Target="slides/slide7.xml"/><Relationship Id="rId37" Type="http://schemas.openxmlformats.org/officeDocument/2006/relationships/font" Target="fonts/OpenSans-bold.fntdata"/><Relationship Id="rId14" Type="http://schemas.openxmlformats.org/officeDocument/2006/relationships/slide" Target="slides/slide6.xml"/><Relationship Id="rId36" Type="http://schemas.openxmlformats.org/officeDocument/2006/relationships/font" Target="fonts/OpenSans-regular.fntdata"/><Relationship Id="rId17" Type="http://schemas.openxmlformats.org/officeDocument/2006/relationships/slide" Target="slides/slide9.xml"/><Relationship Id="rId39" Type="http://schemas.openxmlformats.org/officeDocument/2006/relationships/font" Target="fonts/OpenSans-boldItalic.fntdata"/><Relationship Id="rId16" Type="http://schemas.openxmlformats.org/officeDocument/2006/relationships/slide" Target="slides/slide8.xml"/><Relationship Id="rId38" Type="http://schemas.openxmlformats.org/officeDocument/2006/relationships/font" Target="fonts/OpenSans-italic.fntdata"/><Relationship Id="rId19" Type="http://schemas.openxmlformats.org/officeDocument/2006/relationships/slide" Target="slides/slide11.xml"/><Relationship Id="rId18" Type="http://schemas.openxmlformats.org/officeDocument/2006/relationships/slide" Target="slides/slide10.xml"/></Relationships>
</file>

<file path=ppt/charts/_rels/chart1.xml.rels><?xml version="1.0" encoding="UTF-8" standalone="yes"?><Relationships xmlns="http://schemas.openxmlformats.org/package/2006/relationships"><Relationship Id="rId1" Type="http://schemas.openxmlformats.org/officeDocument/2006/relationships/oleObject" Target="file:///C:\Users\Daviv\Desktop\&#1496;&#1508;&#1505;&#1497;&#1501;%20&#1500;&#1497;&#1491;&#1493;&#1512;%20&#1502;&#1513;&#1512;&#1491;%20&#1492;&#1489;&#1512;&#1497;&#1488;&#1493;&#1514;\&#1495;&#1493;&#1489;&#1512;&#1514;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1495;&#1493;&#1489;&#1512;&#1514;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1495;&#1493;&#1489;&#1512;&#1514;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גיליון1!$B$6</c:f>
              <c:strCache>
                <c:ptCount val="1"/>
              </c:strCache>
            </c:strRef>
          </c:tx>
          <c:invertIfNegative val="0"/>
          <c:dLbls>
            <c:dLbl>
              <c:idx val="0"/>
              <c:layout/>
              <c:tx>
                <c:rich>
                  <a:bodyPr/>
                  <a:lstStyle/>
                  <a:p>
                    <a:r>
                      <a:rPr lang="en-US" sz="2200" baseline="0">
                        <a:latin typeface="Arial" pitchFamily="34" charset="0"/>
                      </a:rPr>
                      <a:t>36.2%</a:t>
                    </a:r>
                    <a:endParaRPr lang="en-US"/>
                  </a:p>
                </c:rich>
              </c:tx>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0-FB98-4F5F-BB8F-90515D9C7090}"/>
                </c:ext>
              </c:extLst>
            </c:dLbl>
            <c:dLbl>
              <c:idx val="1"/>
              <c:layout/>
              <c:tx>
                <c:rich>
                  <a:bodyPr/>
                  <a:lstStyle/>
                  <a:p>
                    <a:r>
                      <a:rPr lang="en-US" sz="2200" baseline="0">
                        <a:latin typeface="Arial" pitchFamily="34" charset="0"/>
                      </a:rPr>
                      <a:t>63.8%</a:t>
                    </a:r>
                    <a:endParaRPr lang="en-US"/>
                  </a:p>
                </c:rich>
              </c:tx>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1-FB98-4F5F-BB8F-90515D9C7090}"/>
                </c:ext>
              </c:extLst>
            </c:dLbl>
            <c:spPr>
              <a:noFill/>
              <a:ln>
                <a:noFill/>
              </a:ln>
              <a:effectLst/>
            </c:spPr>
            <c:txPr>
              <a:bodyPr/>
              <a:lstStyle/>
              <a:p>
                <a:pPr>
                  <a:defRPr sz="2200" baseline="0">
                    <a:latin typeface="Arial" pitchFamily="34" charset="0"/>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גיליון1!$C$5:$D$5</c:f>
              <c:strCache>
                <c:ptCount val="2"/>
                <c:pt idx="0">
                  <c:v>סכרת</c:v>
                </c:pt>
                <c:pt idx="1">
                  <c:v>תאונות דרכים</c:v>
                </c:pt>
              </c:strCache>
            </c:strRef>
          </c:cat>
          <c:val>
            <c:numRef>
              <c:f>גיליון1!$C$6:$D$6</c:f>
              <c:numCache>
                <c:formatCode>General</c:formatCode>
                <c:ptCount val="2"/>
                <c:pt idx="0">
                  <c:v>36.200000000000003</c:v>
                </c:pt>
                <c:pt idx="1">
                  <c:v>63.8</c:v>
                </c:pt>
              </c:numCache>
            </c:numRef>
          </c:val>
          <c:extLst xmlns:c16r2="http://schemas.microsoft.com/office/drawing/2015/06/chart">
            <c:ext xmlns:c16="http://schemas.microsoft.com/office/drawing/2014/chart" uri="{C3380CC4-5D6E-409C-BE32-E72D297353CC}">
              <c16:uniqueId val="{00000002-FB98-4F5F-BB8F-90515D9C7090}"/>
            </c:ext>
          </c:extLst>
        </c:ser>
        <c:ser>
          <c:idx val="1"/>
          <c:order val="1"/>
          <c:tx>
            <c:strRef>
              <c:f>גיליון1!$B$7</c:f>
              <c:strCache>
                <c:ptCount val="1"/>
              </c:strCache>
            </c:strRef>
          </c:tx>
          <c:invertIfNegative val="0"/>
          <c:dLbls>
            <c:dLbl>
              <c:idx val="0"/>
              <c:tx>
                <c:rich>
                  <a:bodyPr/>
                  <a:lstStyle/>
                  <a:p>
                    <a:r>
                      <a:rPr lang="en-US"/>
                      <a:t>66.1</a:t>
                    </a:r>
                    <a:r>
                      <a:rPr lang="he-IL"/>
                      <a:t>%</a:t>
                    </a:r>
                    <a:endParaRPr lang="en-US"/>
                  </a:p>
                </c:rich>
              </c:tx>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3-FB98-4F5F-BB8F-90515D9C7090}"/>
                </c:ext>
              </c:extLst>
            </c:dLbl>
            <c:dLbl>
              <c:idx val="1"/>
              <c:tx>
                <c:rich>
                  <a:bodyPr/>
                  <a:lstStyle/>
                  <a:p>
                    <a:r>
                      <a:rPr lang="en-US"/>
                      <a:t>63.6</a:t>
                    </a:r>
                    <a:r>
                      <a:rPr lang="he-IL"/>
                      <a:t>%</a:t>
                    </a:r>
                    <a:endParaRPr lang="en-US"/>
                  </a:p>
                </c:rich>
              </c:tx>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4-FB98-4F5F-BB8F-90515D9C7090}"/>
                </c:ext>
              </c:extLst>
            </c:dLbl>
            <c:spPr>
              <a:noFill/>
              <a:ln>
                <a:noFill/>
              </a:ln>
              <a:effectLst/>
            </c:sp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גיליון1!$C$5:$D$5</c:f>
              <c:strCache>
                <c:ptCount val="2"/>
                <c:pt idx="0">
                  <c:v>סכרת</c:v>
                </c:pt>
                <c:pt idx="1">
                  <c:v>תאונות דרכים</c:v>
                </c:pt>
              </c:strCache>
            </c:strRef>
          </c:cat>
          <c:val>
            <c:numRef>
              <c:f>גיליון1!$C$7:$D$7</c:f>
              <c:numCache>
                <c:formatCode>General</c:formatCode>
                <c:ptCount val="2"/>
              </c:numCache>
            </c:numRef>
          </c:val>
          <c:extLst xmlns:c16r2="http://schemas.microsoft.com/office/drawing/2015/06/chart">
            <c:ext xmlns:c16="http://schemas.microsoft.com/office/drawing/2014/chart" uri="{C3380CC4-5D6E-409C-BE32-E72D297353CC}">
              <c16:uniqueId val="{00000005-FB98-4F5F-BB8F-90515D9C7090}"/>
            </c:ext>
          </c:extLst>
        </c:ser>
        <c:dLbls>
          <c:showLegendKey val="0"/>
          <c:showVal val="0"/>
          <c:showCatName val="0"/>
          <c:showSerName val="0"/>
          <c:showPercent val="0"/>
          <c:showBubbleSize val="0"/>
        </c:dLbls>
        <c:gapWidth val="150"/>
        <c:axId val="36591104"/>
        <c:axId val="36592640"/>
      </c:barChart>
      <c:catAx>
        <c:axId val="36591104"/>
        <c:scaling>
          <c:orientation val="maxMin"/>
        </c:scaling>
        <c:delete val="0"/>
        <c:axPos val="b"/>
        <c:numFmt formatCode="General" sourceLinked="1"/>
        <c:majorTickMark val="out"/>
        <c:minorTickMark val="none"/>
        <c:tickLblPos val="nextTo"/>
        <c:txPr>
          <a:bodyPr/>
          <a:lstStyle/>
          <a:p>
            <a:pPr>
              <a:defRPr sz="2400" b="1" baseline="0">
                <a:latin typeface="Arial" pitchFamily="34" charset="0"/>
              </a:defRPr>
            </a:pPr>
            <a:endParaRPr lang="en-US"/>
          </a:p>
        </c:txPr>
        <c:crossAx val="36592640"/>
        <c:crosses val="autoZero"/>
        <c:auto val="1"/>
        <c:lblAlgn val="ctr"/>
        <c:lblOffset val="100"/>
        <c:noMultiLvlLbl val="0"/>
      </c:catAx>
      <c:valAx>
        <c:axId val="36592640"/>
        <c:scaling>
          <c:orientation val="minMax"/>
          <c:max val="100"/>
          <c:min val="0"/>
        </c:scaling>
        <c:delete val="0"/>
        <c:axPos val="r"/>
        <c:numFmt formatCode="General" sourceLinked="1"/>
        <c:majorTickMark val="out"/>
        <c:minorTickMark val="none"/>
        <c:tickLblPos val="nextTo"/>
        <c:txPr>
          <a:bodyPr/>
          <a:lstStyle/>
          <a:p>
            <a:pPr>
              <a:defRPr sz="2200" baseline="0">
                <a:latin typeface="Arial" pitchFamily="34" charset="0"/>
              </a:defRPr>
            </a:pPr>
            <a:endParaRPr lang="en-US"/>
          </a:p>
        </c:txPr>
        <c:crossAx val="36591104"/>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4562997774958926E-2"/>
          <c:y val="4.5398356309518939E-2"/>
          <c:w val="0.86318201667741068"/>
          <c:h val="0.78683267147374647"/>
        </c:manualLayout>
      </c:layout>
      <c:barChart>
        <c:barDir val="col"/>
        <c:grouping val="clustered"/>
        <c:varyColors val="0"/>
        <c:ser>
          <c:idx val="0"/>
          <c:order val="0"/>
          <c:invertIfNegative val="0"/>
          <c:dLbls>
            <c:txPr>
              <a:bodyPr/>
              <a:lstStyle/>
              <a:p>
                <a:pPr>
                  <a:defRPr sz="1800"/>
                </a:pPr>
                <a:endParaRPr lang="en-US"/>
              </a:p>
            </c:txPr>
            <c:showLegendKey val="0"/>
            <c:showVal val="1"/>
            <c:showCatName val="0"/>
            <c:showSerName val="0"/>
            <c:showPercent val="0"/>
            <c:showBubbleSize val="0"/>
            <c:showLeaderLines val="0"/>
          </c:dLbls>
          <c:cat>
            <c:strRef>
              <c:f>גיליון1!$B$5:$C$5</c:f>
              <c:strCache>
                <c:ptCount val="2"/>
                <c:pt idx="0">
                  <c:v>סכרת</c:v>
                </c:pt>
                <c:pt idx="1">
                  <c:v>תאונות דרכים</c:v>
                </c:pt>
              </c:strCache>
            </c:strRef>
          </c:cat>
          <c:val>
            <c:numRef>
              <c:f>גיליון1!$B$6:$C$6</c:f>
              <c:numCache>
                <c:formatCode>0.00%</c:formatCode>
                <c:ptCount val="2"/>
                <c:pt idx="0">
                  <c:v>0.39300000000000002</c:v>
                </c:pt>
                <c:pt idx="1">
                  <c:v>0.60699999999999998</c:v>
                </c:pt>
              </c:numCache>
            </c:numRef>
          </c:val>
        </c:ser>
        <c:dLbls>
          <c:showLegendKey val="0"/>
          <c:showVal val="0"/>
          <c:showCatName val="0"/>
          <c:showSerName val="0"/>
          <c:showPercent val="0"/>
          <c:showBubbleSize val="0"/>
        </c:dLbls>
        <c:gapWidth val="150"/>
        <c:axId val="36614528"/>
        <c:axId val="36616064"/>
      </c:barChart>
      <c:catAx>
        <c:axId val="36614528"/>
        <c:scaling>
          <c:orientation val="maxMin"/>
        </c:scaling>
        <c:delete val="0"/>
        <c:axPos val="b"/>
        <c:majorTickMark val="out"/>
        <c:minorTickMark val="none"/>
        <c:tickLblPos val="nextTo"/>
        <c:txPr>
          <a:bodyPr/>
          <a:lstStyle/>
          <a:p>
            <a:pPr>
              <a:defRPr sz="2400" b="1"/>
            </a:pPr>
            <a:endParaRPr lang="en-US"/>
          </a:p>
        </c:txPr>
        <c:crossAx val="36616064"/>
        <c:crosses val="autoZero"/>
        <c:auto val="1"/>
        <c:lblAlgn val="ctr"/>
        <c:lblOffset val="100"/>
        <c:noMultiLvlLbl val="0"/>
      </c:catAx>
      <c:valAx>
        <c:axId val="36616064"/>
        <c:scaling>
          <c:orientation val="minMax"/>
          <c:max val="1"/>
          <c:min val="0"/>
        </c:scaling>
        <c:delete val="0"/>
        <c:axPos val="r"/>
        <c:numFmt formatCode="0%" sourceLinked="0"/>
        <c:majorTickMark val="out"/>
        <c:minorTickMark val="none"/>
        <c:tickLblPos val="nextTo"/>
        <c:crossAx val="36614528"/>
        <c:crosses val="autoZero"/>
        <c:crossBetween val="between"/>
        <c:majorUnit val="0.1"/>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3"/>
    </mc:Choice>
    <mc:Fallback>
      <c:style val="13"/>
    </mc:Fallback>
  </mc:AlternateContent>
  <c:chart>
    <c:autoTitleDeleted val="0"/>
    <c:plotArea>
      <c:layout>
        <c:manualLayout>
          <c:layoutTarget val="inner"/>
          <c:xMode val="edge"/>
          <c:yMode val="edge"/>
          <c:x val="1.9444444444444445E-2"/>
          <c:y val="4.6296296296296294E-2"/>
          <c:w val="0.93888888888888888"/>
          <c:h val="0.83431357538641004"/>
        </c:manualLayout>
      </c:layout>
      <c:barChart>
        <c:barDir val="col"/>
        <c:grouping val="clustered"/>
        <c:varyColors val="0"/>
        <c:ser>
          <c:idx val="0"/>
          <c:order val="0"/>
          <c:invertIfNegative val="0"/>
          <c:dLbls>
            <c:showLegendKey val="0"/>
            <c:showVal val="1"/>
            <c:showCatName val="0"/>
            <c:showSerName val="0"/>
            <c:showPercent val="0"/>
            <c:showBubbleSize val="0"/>
            <c:showLeaderLines val="0"/>
          </c:dLbls>
          <c:cat>
            <c:strRef>
              <c:f>גיליון1!$O$6:$P$6</c:f>
              <c:strCache>
                <c:ptCount val="2"/>
                <c:pt idx="0">
                  <c:v>ללא פירוט</c:v>
                </c:pt>
                <c:pt idx="1">
                  <c:v>עם פירוט</c:v>
                </c:pt>
              </c:strCache>
            </c:strRef>
          </c:cat>
          <c:val>
            <c:numRef>
              <c:f>גיליון1!$O$7:$P$7</c:f>
              <c:numCache>
                <c:formatCode>0%</c:formatCode>
                <c:ptCount val="2"/>
                <c:pt idx="0">
                  <c:v>0.08</c:v>
                </c:pt>
                <c:pt idx="1">
                  <c:v>0.12</c:v>
                </c:pt>
              </c:numCache>
            </c:numRef>
          </c:val>
        </c:ser>
        <c:dLbls>
          <c:showLegendKey val="0"/>
          <c:showVal val="0"/>
          <c:showCatName val="0"/>
          <c:showSerName val="0"/>
          <c:showPercent val="0"/>
          <c:showBubbleSize val="0"/>
        </c:dLbls>
        <c:gapWidth val="150"/>
        <c:axId val="135885184"/>
        <c:axId val="135886720"/>
      </c:barChart>
      <c:catAx>
        <c:axId val="135885184"/>
        <c:scaling>
          <c:orientation val="maxMin"/>
        </c:scaling>
        <c:delete val="0"/>
        <c:axPos val="b"/>
        <c:majorTickMark val="out"/>
        <c:minorTickMark val="none"/>
        <c:tickLblPos val="nextTo"/>
        <c:crossAx val="135886720"/>
        <c:crosses val="autoZero"/>
        <c:auto val="1"/>
        <c:lblAlgn val="ctr"/>
        <c:lblOffset val="100"/>
        <c:noMultiLvlLbl val="0"/>
      </c:catAx>
      <c:valAx>
        <c:axId val="135886720"/>
        <c:scaling>
          <c:orientation val="minMax"/>
        </c:scaling>
        <c:delete val="1"/>
        <c:axPos val="r"/>
        <c:numFmt formatCode="0%" sourceLinked="1"/>
        <c:majorTickMark val="out"/>
        <c:minorTickMark val="none"/>
        <c:tickLblPos val="nextTo"/>
        <c:crossAx val="13588518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iw-I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 name="Google Shape;19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 name="Google Shape;198;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iw-IL"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1" algn="l">
              <a:spcBef>
                <a:spcPts val="0"/>
              </a:spcBef>
              <a:spcAft>
                <a:spcPts val="0"/>
              </a:spcAft>
              <a:buNone/>
            </a:pPr>
            <a:fld id="{00000000-1234-1234-1234-123412341234}" type="slidenum">
              <a:rPr b="0" i="0" lang="iw-IL"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
        <p:nvSpPr>
          <p:cNvPr id="216" name="Google Shape;21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7" name="Google Shape;217;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sz="16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3" name="Google Shape;22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t/>
            </a:r>
            <a:endParaRPr/>
          </a:p>
        </p:txBody>
      </p:sp>
      <p:sp>
        <p:nvSpPr>
          <p:cNvPr id="224" name="Google Shape;224;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solidFill>
                  <a:srgbClr val="000000"/>
                </a:solidFill>
              </a:rPr>
              <a:t>‹#›</a:t>
            </a:fld>
            <a:endParaRPr>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9" name="Google Shape;229;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t/>
            </a:r>
            <a:endParaRPr/>
          </a:p>
          <a:p>
            <a:pPr indent="0" lvl="0" marL="0" rtl="1" algn="r">
              <a:spcBef>
                <a:spcPts val="0"/>
              </a:spcBef>
              <a:spcAft>
                <a:spcPts val="0"/>
              </a:spcAft>
              <a:buNone/>
            </a:pPr>
            <a:r>
              <a:t/>
            </a:r>
            <a:endParaRPr/>
          </a:p>
        </p:txBody>
      </p:sp>
      <p:sp>
        <p:nvSpPr>
          <p:cNvPr id="230" name="Google Shape;230;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solidFill>
                  <a:srgbClr val="000000"/>
                </a:solidFill>
              </a:rPr>
              <a:t>‹#›</a:t>
            </a:fld>
            <a:endParaRPr>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5" name="Google Shape;23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236" name="Google Shape;236;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1" algn="l">
              <a:spcBef>
                <a:spcPts val="0"/>
              </a:spcBef>
              <a:spcAft>
                <a:spcPts val="0"/>
              </a:spcAft>
              <a:buNone/>
            </a:pPr>
            <a:fld id="{00000000-1234-1234-1234-123412341234}" type="slidenum">
              <a:rPr b="0" i="0" lang="iw-IL"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1" algn="l">
              <a:spcBef>
                <a:spcPts val="0"/>
              </a:spcBef>
              <a:spcAft>
                <a:spcPts val="0"/>
              </a:spcAft>
              <a:buNone/>
            </a:pPr>
            <a:fld id="{00000000-1234-1234-1234-123412341234}" type="slidenum">
              <a:rPr b="0" i="0" lang="iw-IL"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
        <p:nvSpPr>
          <p:cNvPr id="241" name="Google Shape;24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2" name="Google Shape;242;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1" algn="l">
              <a:spcBef>
                <a:spcPts val="0"/>
              </a:spcBef>
              <a:spcAft>
                <a:spcPts val="0"/>
              </a:spcAft>
              <a:buNone/>
            </a:pPr>
            <a:fld id="{00000000-1234-1234-1234-123412341234}" type="slidenum">
              <a:rPr b="0" i="0" lang="iw-IL"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
        <p:nvSpPr>
          <p:cNvPr id="248" name="Google Shape;24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9" name="Google Shape;24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6" name="Google Shape;256;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a:p>
            <a:pPr indent="0" lvl="0" marL="0" rtl="1" algn="r">
              <a:spcBef>
                <a:spcPts val="0"/>
              </a:spcBef>
              <a:spcAft>
                <a:spcPts val="0"/>
              </a:spcAft>
              <a:buNone/>
            </a:pPr>
            <a:r>
              <a:t/>
            </a:r>
            <a:endParaRPr/>
          </a:p>
        </p:txBody>
      </p:sp>
      <p:sp>
        <p:nvSpPr>
          <p:cNvPr id="257" name="Google Shape;257;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solidFill>
                  <a:srgbClr val="000000"/>
                </a:solidFill>
              </a:rPr>
              <a:t>‹#›</a:t>
            </a:fld>
            <a:endParaRPr>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8" name="Google Shape;268;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269" name="Google Shape;269;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1" algn="l">
              <a:spcBef>
                <a:spcPts val="0"/>
              </a:spcBef>
              <a:spcAft>
                <a:spcPts val="0"/>
              </a:spcAft>
              <a:buNone/>
            </a:pPr>
            <a:fld id="{00000000-1234-1234-1234-123412341234}" type="slidenum">
              <a:rPr b="0" i="0" lang="iw-IL"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5" name="Google Shape;275;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276" name="Google Shape;276;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1" algn="l">
              <a:spcBef>
                <a:spcPts val="0"/>
              </a:spcBef>
              <a:spcAft>
                <a:spcPts val="0"/>
              </a:spcAft>
              <a:buNone/>
            </a:pPr>
            <a:fld id="{00000000-1234-1234-1234-123412341234}" type="slidenum">
              <a:rPr b="0" i="0" lang="iw-IL"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1" name="Google Shape;28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 name="Google Shape;282;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solidFill>
                  <a:srgbClr val="000000"/>
                </a:solidFill>
              </a:rPr>
              <a:t>‹#›</a:t>
            </a:fld>
            <a:endParaRPr>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1" algn="l">
              <a:spcBef>
                <a:spcPts val="0"/>
              </a:spcBef>
              <a:spcAft>
                <a:spcPts val="0"/>
              </a:spcAft>
              <a:buNone/>
            </a:pPr>
            <a:fld id="{00000000-1234-1234-1234-123412341234}" type="slidenum">
              <a:rPr lang="iw-IL" sz="1200">
                <a:solidFill>
                  <a:srgbClr val="000000"/>
                </a:solidFill>
                <a:latin typeface="Arial"/>
                <a:ea typeface="Arial"/>
                <a:cs typeface="Arial"/>
                <a:sym typeface="Arial"/>
              </a:rPr>
              <a:t>‹#›</a:t>
            </a:fld>
            <a:endParaRPr sz="1200">
              <a:solidFill>
                <a:srgbClr val="000000"/>
              </a:solidFill>
              <a:latin typeface="Arial"/>
              <a:ea typeface="Arial"/>
              <a:cs typeface="Arial"/>
              <a:sym typeface="Arial"/>
            </a:endParaRPr>
          </a:p>
        </p:txBody>
      </p:sp>
      <p:sp>
        <p:nvSpPr>
          <p:cNvPr id="290" name="Google Shape;29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1" name="Google Shape;29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1" algn="l">
              <a:spcBef>
                <a:spcPts val="0"/>
              </a:spcBef>
              <a:spcAft>
                <a:spcPts val="0"/>
              </a:spcAft>
              <a:buNone/>
            </a:pPr>
            <a:fld id="{00000000-1234-1234-1234-123412341234}" type="slidenum">
              <a:rPr lang="iw-IL" sz="1200">
                <a:solidFill>
                  <a:srgbClr val="000000"/>
                </a:solidFill>
                <a:latin typeface="Arial"/>
                <a:ea typeface="Arial"/>
                <a:cs typeface="Arial"/>
                <a:sym typeface="Arial"/>
              </a:rPr>
              <a:t>‹#›</a:t>
            </a:fld>
            <a:endParaRPr sz="1200">
              <a:solidFill>
                <a:srgbClr val="000000"/>
              </a:solidFill>
              <a:latin typeface="Arial"/>
              <a:ea typeface="Arial"/>
              <a:cs typeface="Arial"/>
              <a:sym typeface="Arial"/>
            </a:endParaRPr>
          </a:p>
        </p:txBody>
      </p:sp>
      <p:sp>
        <p:nvSpPr>
          <p:cNvPr id="297" name="Google Shape;29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8" name="Google Shape;298;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1" algn="l">
              <a:spcBef>
                <a:spcPts val="0"/>
              </a:spcBef>
              <a:spcAft>
                <a:spcPts val="0"/>
              </a:spcAft>
              <a:buNone/>
            </a:pPr>
            <a:fld id="{00000000-1234-1234-1234-123412341234}" type="slidenum">
              <a:rPr lang="iw-IL" sz="1200">
                <a:solidFill>
                  <a:srgbClr val="000000"/>
                </a:solidFill>
                <a:latin typeface="Arial"/>
                <a:ea typeface="Arial"/>
                <a:cs typeface="Arial"/>
                <a:sym typeface="Arial"/>
              </a:rPr>
              <a:t>‹#›</a:t>
            </a:fld>
            <a:endParaRPr sz="1200">
              <a:solidFill>
                <a:srgbClr val="000000"/>
              </a:solidFill>
              <a:latin typeface="Arial"/>
              <a:ea typeface="Arial"/>
              <a:cs typeface="Arial"/>
              <a:sym typeface="Arial"/>
            </a:endParaRPr>
          </a:p>
        </p:txBody>
      </p:sp>
      <p:sp>
        <p:nvSpPr>
          <p:cNvPr id="303" name="Google Shape;30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4" name="Google Shape;304;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t/>
            </a:r>
            <a:endParaRPr/>
          </a:p>
          <a:p>
            <a:pPr indent="0" lvl="0" marL="0" rtl="0" algn="r">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2" name="Google Shape;312;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t/>
            </a:r>
            <a:endParaRPr/>
          </a:p>
        </p:txBody>
      </p:sp>
      <p:sp>
        <p:nvSpPr>
          <p:cNvPr id="313" name="Google Shape;313;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1" algn="l">
              <a:spcBef>
                <a:spcPts val="0"/>
              </a:spcBef>
              <a:spcAft>
                <a:spcPts val="0"/>
              </a:spcAft>
              <a:buNone/>
            </a:pPr>
            <a:fld id="{00000000-1234-1234-1234-123412341234}" type="slidenum">
              <a:rPr lang="iw-IL" sz="1200">
                <a:solidFill>
                  <a:srgbClr val="000000"/>
                </a:solidFill>
                <a:latin typeface="Arial"/>
                <a:ea typeface="Arial"/>
                <a:cs typeface="Arial"/>
                <a:sym typeface="Arial"/>
              </a:rPr>
              <a:t>‹#›</a:t>
            </a:fld>
            <a:endParaRPr sz="1200">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8" name="Google Shape;318;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319" name="Google Shape;319;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1" algn="l">
              <a:spcBef>
                <a:spcPts val="0"/>
              </a:spcBef>
              <a:spcAft>
                <a:spcPts val="0"/>
              </a:spcAft>
              <a:buNone/>
            </a:pPr>
            <a:fld id="{00000000-1234-1234-1234-123412341234}" type="slidenum">
              <a:rPr lang="iw-IL" sz="1200">
                <a:solidFill>
                  <a:srgbClr val="000000"/>
                </a:solidFill>
                <a:latin typeface="Arial"/>
                <a:ea typeface="Arial"/>
                <a:cs typeface="Arial"/>
                <a:sym typeface="Arial"/>
              </a:rPr>
              <a:t>‹#›</a:t>
            </a:fld>
            <a:endParaRPr sz="1200">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5" name="Google Shape;325;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t/>
            </a:r>
            <a:endParaRPr/>
          </a:p>
        </p:txBody>
      </p:sp>
      <p:sp>
        <p:nvSpPr>
          <p:cNvPr id="326" name="Google Shape;326;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1" algn="l">
              <a:lnSpc>
                <a:spcPct val="100000"/>
              </a:lnSpc>
              <a:spcBef>
                <a:spcPts val="0"/>
              </a:spcBef>
              <a:spcAft>
                <a:spcPts val="0"/>
              </a:spcAft>
              <a:buClr>
                <a:srgbClr val="000000"/>
              </a:buClr>
              <a:buSzPts val="1200"/>
              <a:buFont typeface="Arial"/>
              <a:buNone/>
            </a:pPr>
            <a:fld id="{00000000-1234-1234-1234-123412341234}" type="slidenum">
              <a:rPr b="0" i="0" lang="iw-IL"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1" name="Google Shape;331;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l">
              <a:spcBef>
                <a:spcPts val="0"/>
              </a:spcBef>
              <a:spcAft>
                <a:spcPts val="0"/>
              </a:spcAft>
              <a:buNone/>
            </a:pPr>
            <a:r>
              <a:t/>
            </a:r>
            <a:endParaRPr/>
          </a:p>
          <a:p>
            <a:pPr indent="0" lvl="0" marL="0" rtl="1" algn="l">
              <a:spcBef>
                <a:spcPts val="0"/>
              </a:spcBef>
              <a:spcAft>
                <a:spcPts val="0"/>
              </a:spcAft>
              <a:buNone/>
            </a:pPr>
            <a:r>
              <a:t/>
            </a:r>
            <a:endParaRPr/>
          </a:p>
        </p:txBody>
      </p:sp>
      <p:sp>
        <p:nvSpPr>
          <p:cNvPr id="332" name="Google Shape;332;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1" algn="l">
              <a:lnSpc>
                <a:spcPct val="100000"/>
              </a:lnSpc>
              <a:spcBef>
                <a:spcPts val="0"/>
              </a:spcBef>
              <a:spcAft>
                <a:spcPts val="0"/>
              </a:spcAft>
              <a:buClr>
                <a:srgbClr val="000000"/>
              </a:buClr>
              <a:buSzPts val="1200"/>
              <a:buFont typeface="Arial"/>
              <a:buNone/>
            </a:pPr>
            <a:fld id="{00000000-1234-1234-1234-123412341234}" type="slidenum">
              <a:rPr b="0" i="0" lang="iw-IL"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8" name="Google Shape;338;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l">
              <a:spcBef>
                <a:spcPts val="0"/>
              </a:spcBef>
              <a:spcAft>
                <a:spcPts val="0"/>
              </a:spcAft>
              <a:buNone/>
            </a:pPr>
            <a:r>
              <a:t/>
            </a:r>
            <a:endParaRPr/>
          </a:p>
          <a:p>
            <a:pPr indent="0" lvl="0" marL="0" rtl="1" algn="r">
              <a:spcBef>
                <a:spcPts val="0"/>
              </a:spcBef>
              <a:spcAft>
                <a:spcPts val="0"/>
              </a:spcAft>
              <a:buNone/>
            </a:pPr>
            <a:r>
              <a:t/>
            </a:r>
            <a:endParaRPr/>
          </a:p>
        </p:txBody>
      </p:sp>
      <p:sp>
        <p:nvSpPr>
          <p:cNvPr id="339" name="Google Shape;339;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4" name="Google Shape;344;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a:p>
            <a:pPr indent="0" lvl="0" marL="0" rtl="1" algn="r">
              <a:spcBef>
                <a:spcPts val="0"/>
              </a:spcBef>
              <a:spcAft>
                <a:spcPts val="0"/>
              </a:spcAft>
              <a:buNone/>
            </a:pPr>
            <a:r>
              <a:t/>
            </a:r>
            <a:endParaRPr/>
          </a:p>
          <a:p>
            <a:pPr indent="0" lvl="0" marL="0" rtl="1" algn="r">
              <a:spcBef>
                <a:spcPts val="0"/>
              </a:spcBef>
              <a:spcAft>
                <a:spcPts val="0"/>
              </a:spcAft>
              <a:buNone/>
            </a:pPr>
            <a:r>
              <a:t/>
            </a:r>
            <a:endParaRPr/>
          </a:p>
        </p:txBody>
      </p:sp>
      <p:sp>
        <p:nvSpPr>
          <p:cNvPr id="345" name="Google Shape;345;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0" name="Google Shape;350;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1" name="Google Shape;351;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solidFill>
          <a:srgbClr val="173347"/>
        </a:solidFill>
      </p:bgPr>
    </p:bg>
    <p:spTree>
      <p:nvGrpSpPr>
        <p:cNvPr id="16" name="Shape 16"/>
        <p:cNvGrpSpPr/>
        <p:nvPr/>
      </p:nvGrpSpPr>
      <p:grpSpPr>
        <a:xfrm>
          <a:off x="0" y="0"/>
          <a:ext cx="0" cy="0"/>
          <a:chOff x="0" y="0"/>
          <a:chExt cx="0" cy="0"/>
        </a:xfrm>
      </p:grpSpPr>
      <p:sp>
        <p:nvSpPr>
          <p:cNvPr id="17" name="Google Shape;17;p27"/>
          <p:cNvSpPr txBox="1"/>
          <p:nvPr>
            <p:ph type="ctrTitle"/>
          </p:nvPr>
        </p:nvSpPr>
        <p:spPr>
          <a:xfrm>
            <a:off x="1261872" y="758952"/>
            <a:ext cx="9418320" cy="4041648"/>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chemeClr val="lt1"/>
              </a:buClr>
              <a:buSzPts val="7200"/>
              <a:buFont typeface="Century Schoolbook"/>
              <a:buNone/>
              <a:defRPr sz="7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27"/>
          <p:cNvSpPr txBox="1"/>
          <p:nvPr>
            <p:ph idx="1" type="subTitle"/>
          </p:nvPr>
        </p:nvSpPr>
        <p:spPr>
          <a:xfrm>
            <a:off x="1261872" y="4800600"/>
            <a:ext cx="9418320" cy="1691640"/>
          </a:xfrm>
          <a:prstGeom prst="rect">
            <a:avLst/>
          </a:prstGeom>
          <a:noFill/>
          <a:ln>
            <a:noFill/>
          </a:ln>
        </p:spPr>
        <p:txBody>
          <a:bodyPr anchorCtr="0" anchor="t" bIns="45700" lIns="91425" spcFirstLastPara="1" rIns="91425" wrap="square" tIns="45700">
            <a:normAutofit/>
          </a:bodyPr>
          <a:lstStyle>
            <a:lvl1pPr lvl="0" algn="l">
              <a:lnSpc>
                <a:spcPct val="95000"/>
              </a:lnSpc>
              <a:spcBef>
                <a:spcPts val="1400"/>
              </a:spcBef>
              <a:spcAft>
                <a:spcPts val="0"/>
              </a:spcAft>
              <a:buSzPts val="1760"/>
              <a:buNone/>
              <a:defRPr sz="2200">
                <a:solidFill>
                  <a:srgbClr val="BFBFBF"/>
                </a:solidFill>
              </a:defRPr>
            </a:lvl1pPr>
            <a:lvl2pPr lvl="1" algn="ctr">
              <a:lnSpc>
                <a:spcPct val="90000"/>
              </a:lnSpc>
              <a:spcBef>
                <a:spcPts val="300"/>
              </a:spcBef>
              <a:spcAft>
                <a:spcPts val="0"/>
              </a:spcAft>
              <a:buSzPts val="2200"/>
              <a:buNone/>
              <a:defRPr sz="2200"/>
            </a:lvl2pPr>
            <a:lvl3pPr lvl="2" algn="ctr">
              <a:lnSpc>
                <a:spcPct val="90000"/>
              </a:lnSpc>
              <a:spcBef>
                <a:spcPts val="300"/>
              </a:spcBef>
              <a:spcAft>
                <a:spcPts val="0"/>
              </a:spcAft>
              <a:buSzPts val="2200"/>
              <a:buNone/>
              <a:defRPr sz="2200"/>
            </a:lvl3pPr>
            <a:lvl4pPr lvl="3" algn="ctr">
              <a:lnSpc>
                <a:spcPct val="90000"/>
              </a:lnSpc>
              <a:spcBef>
                <a:spcPts val="300"/>
              </a:spcBef>
              <a:spcAft>
                <a:spcPts val="0"/>
              </a:spcAft>
              <a:buSzPts val="2000"/>
              <a:buNone/>
              <a:defRPr sz="2000"/>
            </a:lvl4pPr>
            <a:lvl5pPr lvl="4" algn="ctr">
              <a:lnSpc>
                <a:spcPct val="90000"/>
              </a:lnSpc>
              <a:spcBef>
                <a:spcPts val="300"/>
              </a:spcBef>
              <a:spcAft>
                <a:spcPts val="0"/>
              </a:spcAft>
              <a:buSzPts val="2000"/>
              <a:buNone/>
              <a:defRPr sz="2000"/>
            </a:lvl5pPr>
            <a:lvl6pPr lvl="5" algn="ctr">
              <a:lnSpc>
                <a:spcPct val="90000"/>
              </a:lnSpc>
              <a:spcBef>
                <a:spcPts val="300"/>
              </a:spcBef>
              <a:spcAft>
                <a:spcPts val="0"/>
              </a:spcAft>
              <a:buSzPts val="2000"/>
              <a:buNone/>
              <a:defRPr sz="2000"/>
            </a:lvl6pPr>
            <a:lvl7pPr lvl="6" algn="ctr">
              <a:lnSpc>
                <a:spcPct val="90000"/>
              </a:lnSpc>
              <a:spcBef>
                <a:spcPts val="300"/>
              </a:spcBef>
              <a:spcAft>
                <a:spcPts val="0"/>
              </a:spcAft>
              <a:buSzPts val="2000"/>
              <a:buNone/>
              <a:defRPr sz="2000"/>
            </a:lvl7pPr>
            <a:lvl8pPr lvl="7" algn="ctr">
              <a:lnSpc>
                <a:spcPct val="90000"/>
              </a:lnSpc>
              <a:spcBef>
                <a:spcPts val="300"/>
              </a:spcBef>
              <a:spcAft>
                <a:spcPts val="0"/>
              </a:spcAft>
              <a:buSzPts val="2000"/>
              <a:buNone/>
              <a:defRPr sz="2000"/>
            </a:lvl8pPr>
            <a:lvl9pPr lvl="8" algn="ctr">
              <a:lnSpc>
                <a:spcPct val="90000"/>
              </a:lnSpc>
              <a:spcBef>
                <a:spcPts val="300"/>
              </a:spcBef>
              <a:spcAft>
                <a:spcPts val="300"/>
              </a:spcAft>
              <a:buSzPts val="2000"/>
              <a:buNone/>
              <a:defRPr sz="2000"/>
            </a:lvl9pPr>
          </a:lstStyle>
          <a:p/>
        </p:txBody>
      </p:sp>
      <p:sp>
        <p:nvSpPr>
          <p:cNvPr id="19" name="Google Shape;19;p27"/>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solidFill>
                  <a:srgbClr val="7F7F7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7"/>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rgbClr val="A5A5A5"/>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7"/>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A5A5A5"/>
              </a:buClr>
              <a:buSzPts val="3600"/>
              <a:buFont typeface="Century Schoolbook"/>
              <a:buNone/>
              <a:defRPr b="0" i="0" sz="3600" u="none" cap="none" strike="noStrike">
                <a:solidFill>
                  <a:srgbClr val="A5A5A5"/>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A5A5A5"/>
              </a:buClr>
              <a:buSzPts val="3600"/>
              <a:buFont typeface="Century Schoolbook"/>
              <a:buNone/>
              <a:defRPr b="0" i="0" sz="3600" u="none" cap="none" strike="noStrike">
                <a:solidFill>
                  <a:srgbClr val="A5A5A5"/>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A5A5A5"/>
              </a:buClr>
              <a:buSzPts val="3600"/>
              <a:buFont typeface="Century Schoolbook"/>
              <a:buNone/>
              <a:defRPr b="0" i="0" sz="3600" u="none" cap="none" strike="noStrike">
                <a:solidFill>
                  <a:srgbClr val="A5A5A5"/>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A5A5A5"/>
              </a:buClr>
              <a:buSzPts val="3600"/>
              <a:buFont typeface="Century Schoolbook"/>
              <a:buNone/>
              <a:defRPr b="0" i="0" sz="3600" u="none" cap="none" strike="noStrike">
                <a:solidFill>
                  <a:srgbClr val="A5A5A5"/>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A5A5A5"/>
              </a:buClr>
              <a:buSzPts val="3600"/>
              <a:buFont typeface="Century Schoolbook"/>
              <a:buNone/>
              <a:defRPr b="0" i="0" sz="3600" u="none" cap="none" strike="noStrike">
                <a:solidFill>
                  <a:srgbClr val="A5A5A5"/>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A5A5A5"/>
              </a:buClr>
              <a:buSzPts val="3600"/>
              <a:buFont typeface="Century Schoolbook"/>
              <a:buNone/>
              <a:defRPr b="0" i="0" sz="3600" u="none" cap="none" strike="noStrike">
                <a:solidFill>
                  <a:srgbClr val="A5A5A5"/>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A5A5A5"/>
              </a:buClr>
              <a:buSzPts val="3600"/>
              <a:buFont typeface="Century Schoolbook"/>
              <a:buNone/>
              <a:defRPr b="0" i="0" sz="3600" u="none" cap="none" strike="noStrike">
                <a:solidFill>
                  <a:srgbClr val="A5A5A5"/>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A5A5A5"/>
              </a:buClr>
              <a:buSzPts val="3600"/>
              <a:buFont typeface="Century Schoolbook"/>
              <a:buNone/>
              <a:defRPr b="0" i="0" sz="3600" u="none" cap="none" strike="noStrike">
                <a:solidFill>
                  <a:srgbClr val="A5A5A5"/>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A5A5A5"/>
              </a:buClr>
              <a:buSzPts val="3600"/>
              <a:buFont typeface="Century Schoolbook"/>
              <a:buNone/>
              <a:defRPr b="0" i="0" sz="3600" u="none" cap="none" strike="noStrike">
                <a:solidFill>
                  <a:srgbClr val="A5A5A5"/>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iw-IL"/>
              <a:t>‹#›</a:t>
            </a:fld>
            <a:endParaRPr/>
          </a:p>
        </p:txBody>
      </p:sp>
      <p:sp>
        <p:nvSpPr>
          <p:cNvPr id="22" name="Google Shape;22;p27"/>
          <p:cNvSpPr/>
          <p:nvPr/>
        </p:nvSpPr>
        <p:spPr>
          <a:xfrm>
            <a:off x="0" y="0"/>
            <a:ext cx="457200" cy="6858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0" name="Shape 30"/>
        <p:cNvGrpSpPr/>
        <p:nvPr/>
      </p:nvGrpSpPr>
      <p:grpSpPr>
        <a:xfrm>
          <a:off x="0" y="0"/>
          <a:ext cx="0" cy="0"/>
          <a:chOff x="0" y="0"/>
          <a:chExt cx="0" cy="0"/>
        </a:xfrm>
      </p:grpSpPr>
      <p:sp>
        <p:nvSpPr>
          <p:cNvPr id="31" name="Google Shape;31;p29"/>
          <p:cNvSpPr txBox="1"/>
          <p:nvPr>
            <p:ph type="title"/>
          </p:nvPr>
        </p:nvSpPr>
        <p:spPr>
          <a:xfrm>
            <a:off x="1261872" y="365760"/>
            <a:ext cx="9692640" cy="132556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29"/>
          <p:cNvSpPr txBox="1"/>
          <p:nvPr>
            <p:ph idx="1" type="body"/>
          </p:nvPr>
        </p:nvSpPr>
        <p:spPr>
          <a:xfrm>
            <a:off x="1261872" y="1828800"/>
            <a:ext cx="8595360" cy="4351337"/>
          </a:xfrm>
          <a:prstGeom prst="rect">
            <a:avLst/>
          </a:prstGeom>
          <a:noFill/>
          <a:ln>
            <a:noFill/>
          </a:ln>
        </p:spPr>
        <p:txBody>
          <a:bodyPr anchorCtr="0" anchor="t" bIns="45700" lIns="91425" spcFirstLastPara="1" rIns="91425" wrap="square" tIns="45700">
            <a:normAutofit/>
          </a:bodyPr>
          <a:lstStyle>
            <a:lvl1pPr indent="-320040" lvl="0" marL="457200" algn="l">
              <a:lnSpc>
                <a:spcPct val="95000"/>
              </a:lnSpc>
              <a:spcBef>
                <a:spcPts val="1400"/>
              </a:spcBef>
              <a:spcAft>
                <a:spcPts val="0"/>
              </a:spcAft>
              <a:buSzPts val="1440"/>
              <a:buChar char="•"/>
              <a:defRPr/>
            </a:lvl1pPr>
            <a:lvl2pPr indent="-342900" lvl="1" marL="914400" algn="l">
              <a:lnSpc>
                <a:spcPct val="90000"/>
              </a:lnSpc>
              <a:spcBef>
                <a:spcPts val="300"/>
              </a:spcBef>
              <a:spcAft>
                <a:spcPts val="0"/>
              </a:spcAft>
              <a:buSzPts val="1800"/>
              <a:buChar char="●"/>
              <a:defRPr/>
            </a:lvl2pPr>
            <a:lvl3pPr indent="-342900" lvl="2" marL="1371600" algn="l">
              <a:lnSpc>
                <a:spcPct val="90000"/>
              </a:lnSpc>
              <a:spcBef>
                <a:spcPts val="300"/>
              </a:spcBef>
              <a:spcAft>
                <a:spcPts val="0"/>
              </a:spcAft>
              <a:buSzPts val="1800"/>
              <a:buChar char="●"/>
              <a:defRPr/>
            </a:lvl3pPr>
            <a:lvl4pPr indent="-342900" lvl="3" marL="1828800" algn="l">
              <a:lnSpc>
                <a:spcPct val="90000"/>
              </a:lnSpc>
              <a:spcBef>
                <a:spcPts val="300"/>
              </a:spcBef>
              <a:spcAft>
                <a:spcPts val="0"/>
              </a:spcAft>
              <a:buSzPts val="1800"/>
              <a:buChar char="●"/>
              <a:defRPr/>
            </a:lvl4pPr>
            <a:lvl5pPr indent="-342900" lvl="4" marL="2286000" algn="l">
              <a:lnSpc>
                <a:spcPct val="90000"/>
              </a:lnSpc>
              <a:spcBef>
                <a:spcPts val="300"/>
              </a:spcBef>
              <a:spcAft>
                <a:spcPts val="0"/>
              </a:spcAft>
              <a:buSzPts val="1800"/>
              <a:buChar char="●"/>
              <a:defRPr/>
            </a:lvl5pPr>
            <a:lvl6pPr indent="-342900" lvl="5" marL="2743200" algn="l">
              <a:lnSpc>
                <a:spcPct val="90000"/>
              </a:lnSpc>
              <a:spcBef>
                <a:spcPts val="3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
        <p:nvSpPr>
          <p:cNvPr id="33" name="Google Shape;33;p29"/>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29"/>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9"/>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a:solidFill>
                  <a:srgbClr val="4F93C7"/>
                </a:solidFill>
              </a:defRPr>
            </a:lvl1pPr>
            <a:lvl2pPr indent="0" lvl="1" marL="0" algn="ctr">
              <a:spcBef>
                <a:spcPts val="0"/>
              </a:spcBef>
              <a:buNone/>
              <a:defRPr>
                <a:solidFill>
                  <a:srgbClr val="4F93C7"/>
                </a:solidFill>
              </a:defRPr>
            </a:lvl2pPr>
            <a:lvl3pPr indent="0" lvl="2" marL="0" algn="ctr">
              <a:spcBef>
                <a:spcPts val="0"/>
              </a:spcBef>
              <a:buNone/>
              <a:defRPr>
                <a:solidFill>
                  <a:srgbClr val="4F93C7"/>
                </a:solidFill>
              </a:defRPr>
            </a:lvl3pPr>
            <a:lvl4pPr indent="0" lvl="3" marL="0" algn="ctr">
              <a:spcBef>
                <a:spcPts val="0"/>
              </a:spcBef>
              <a:buNone/>
              <a:defRPr>
                <a:solidFill>
                  <a:srgbClr val="4F93C7"/>
                </a:solidFill>
              </a:defRPr>
            </a:lvl4pPr>
            <a:lvl5pPr indent="0" lvl="4" marL="0" algn="ctr">
              <a:spcBef>
                <a:spcPts val="0"/>
              </a:spcBef>
              <a:buNone/>
              <a:defRPr>
                <a:solidFill>
                  <a:srgbClr val="4F93C7"/>
                </a:solidFill>
              </a:defRPr>
            </a:lvl5pPr>
            <a:lvl6pPr indent="0" lvl="5" marL="0" algn="ctr">
              <a:spcBef>
                <a:spcPts val="0"/>
              </a:spcBef>
              <a:buNone/>
              <a:defRPr>
                <a:solidFill>
                  <a:srgbClr val="4F93C7"/>
                </a:solidFill>
              </a:defRPr>
            </a:lvl6pPr>
            <a:lvl7pPr indent="0" lvl="6" marL="0" algn="ctr">
              <a:spcBef>
                <a:spcPts val="0"/>
              </a:spcBef>
              <a:buNone/>
              <a:defRPr>
                <a:solidFill>
                  <a:srgbClr val="4F93C7"/>
                </a:solidFill>
              </a:defRPr>
            </a:lvl7pPr>
            <a:lvl8pPr indent="0" lvl="7" marL="0" algn="ctr">
              <a:spcBef>
                <a:spcPts val="0"/>
              </a:spcBef>
              <a:buNone/>
              <a:defRPr>
                <a:solidFill>
                  <a:srgbClr val="4F93C7"/>
                </a:solidFill>
              </a:defRPr>
            </a:lvl8pPr>
            <a:lvl9pPr indent="0" lvl="8" marL="0" algn="ctr">
              <a:spcBef>
                <a:spcPts val="0"/>
              </a:spcBef>
              <a:buNone/>
              <a:defRPr>
                <a:solidFill>
                  <a:srgbClr val="4F93C7"/>
                </a:solidFill>
              </a:defRPr>
            </a:lvl9pPr>
          </a:lstStyle>
          <a:p>
            <a:pPr indent="0" lvl="0" marL="0" rtl="0" algn="ct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30"/>
          <p:cNvSpPr txBox="1"/>
          <p:nvPr>
            <p:ph type="title"/>
          </p:nvPr>
        </p:nvSpPr>
        <p:spPr>
          <a:xfrm>
            <a:off x="1261872" y="365760"/>
            <a:ext cx="9692640" cy="132556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30"/>
          <p:cNvSpPr txBox="1"/>
          <p:nvPr>
            <p:ph idx="1" type="body"/>
          </p:nvPr>
        </p:nvSpPr>
        <p:spPr>
          <a:xfrm>
            <a:off x="1261872" y="1713655"/>
            <a:ext cx="4480560" cy="731520"/>
          </a:xfrm>
          <a:prstGeom prst="rect">
            <a:avLst/>
          </a:prstGeom>
          <a:noFill/>
          <a:ln>
            <a:noFill/>
          </a:ln>
        </p:spPr>
        <p:txBody>
          <a:bodyPr anchorCtr="0" anchor="b" bIns="45700" lIns="91425" spcFirstLastPara="1" rIns="91425" wrap="square" tIns="45700">
            <a:normAutofit/>
          </a:bodyPr>
          <a:lstStyle>
            <a:lvl1pPr indent="-228600" lvl="0" marL="457200" algn="l">
              <a:lnSpc>
                <a:spcPct val="95000"/>
              </a:lnSpc>
              <a:spcBef>
                <a:spcPts val="0"/>
              </a:spcBef>
              <a:spcAft>
                <a:spcPts val="0"/>
              </a:spcAft>
              <a:buSzPts val="1600"/>
              <a:buNone/>
              <a:defRPr b="0" sz="2000">
                <a:solidFill>
                  <a:schemeClr val="dk2"/>
                </a:solidFill>
              </a:defRPr>
            </a:lvl1pPr>
            <a:lvl2pPr indent="-228600" lvl="1" marL="914400" algn="l">
              <a:lnSpc>
                <a:spcPct val="90000"/>
              </a:lnSpc>
              <a:spcBef>
                <a:spcPts val="300"/>
              </a:spcBef>
              <a:spcAft>
                <a:spcPts val="0"/>
              </a:spcAft>
              <a:buSzPts val="2000"/>
              <a:buNone/>
              <a:defRPr b="1" sz="2000"/>
            </a:lvl2pPr>
            <a:lvl3pPr indent="-228600" lvl="2" marL="1371600" algn="l">
              <a:lnSpc>
                <a:spcPct val="90000"/>
              </a:lnSpc>
              <a:spcBef>
                <a:spcPts val="300"/>
              </a:spcBef>
              <a:spcAft>
                <a:spcPts val="0"/>
              </a:spcAft>
              <a:buSzPts val="1800"/>
              <a:buNone/>
              <a:defRPr b="1" sz="1800"/>
            </a:lvl3pPr>
            <a:lvl4pPr indent="-228600" lvl="3" marL="1828800" algn="l">
              <a:lnSpc>
                <a:spcPct val="90000"/>
              </a:lnSpc>
              <a:spcBef>
                <a:spcPts val="300"/>
              </a:spcBef>
              <a:spcAft>
                <a:spcPts val="0"/>
              </a:spcAft>
              <a:buSzPts val="1600"/>
              <a:buNone/>
              <a:defRPr b="1" sz="1600"/>
            </a:lvl4pPr>
            <a:lvl5pPr indent="-228600" lvl="4" marL="2286000" algn="l">
              <a:lnSpc>
                <a:spcPct val="90000"/>
              </a:lnSpc>
              <a:spcBef>
                <a:spcPts val="300"/>
              </a:spcBef>
              <a:spcAft>
                <a:spcPts val="0"/>
              </a:spcAft>
              <a:buSzPts val="1600"/>
              <a:buNone/>
              <a:defRPr b="1" sz="1600"/>
            </a:lvl5pPr>
            <a:lvl6pPr indent="-228600" lvl="5" marL="2743200" algn="l">
              <a:lnSpc>
                <a:spcPct val="90000"/>
              </a:lnSpc>
              <a:spcBef>
                <a:spcPts val="300"/>
              </a:spcBef>
              <a:spcAft>
                <a:spcPts val="0"/>
              </a:spcAft>
              <a:buSzPts val="1600"/>
              <a:buNone/>
              <a:defRPr b="1" sz="1600"/>
            </a:lvl6pPr>
            <a:lvl7pPr indent="-228600" lvl="6" marL="3200400" algn="l">
              <a:lnSpc>
                <a:spcPct val="90000"/>
              </a:lnSpc>
              <a:spcBef>
                <a:spcPts val="300"/>
              </a:spcBef>
              <a:spcAft>
                <a:spcPts val="0"/>
              </a:spcAft>
              <a:buSzPts val="1600"/>
              <a:buNone/>
              <a:defRPr b="1" sz="1600"/>
            </a:lvl7pPr>
            <a:lvl8pPr indent="-228600" lvl="7" marL="3657600" algn="l">
              <a:lnSpc>
                <a:spcPct val="90000"/>
              </a:lnSpc>
              <a:spcBef>
                <a:spcPts val="300"/>
              </a:spcBef>
              <a:spcAft>
                <a:spcPts val="0"/>
              </a:spcAft>
              <a:buSzPts val="1600"/>
              <a:buNone/>
              <a:defRPr b="1" sz="1600"/>
            </a:lvl8pPr>
            <a:lvl9pPr indent="-228600" lvl="8" marL="4114800" algn="l">
              <a:lnSpc>
                <a:spcPct val="90000"/>
              </a:lnSpc>
              <a:spcBef>
                <a:spcPts val="300"/>
              </a:spcBef>
              <a:spcAft>
                <a:spcPts val="300"/>
              </a:spcAft>
              <a:buSzPts val="1600"/>
              <a:buNone/>
              <a:defRPr b="1" sz="1600"/>
            </a:lvl9pPr>
          </a:lstStyle>
          <a:p/>
        </p:txBody>
      </p:sp>
      <p:sp>
        <p:nvSpPr>
          <p:cNvPr id="39" name="Google Shape;39;p30"/>
          <p:cNvSpPr txBox="1"/>
          <p:nvPr>
            <p:ph idx="2" type="body"/>
          </p:nvPr>
        </p:nvSpPr>
        <p:spPr>
          <a:xfrm>
            <a:off x="1261872" y="2507550"/>
            <a:ext cx="4480560" cy="3664650"/>
          </a:xfrm>
          <a:prstGeom prst="rect">
            <a:avLst/>
          </a:prstGeom>
          <a:noFill/>
          <a:ln>
            <a:noFill/>
          </a:ln>
        </p:spPr>
        <p:txBody>
          <a:bodyPr anchorCtr="0" anchor="t" bIns="45700" lIns="91425" spcFirstLastPara="1" rIns="91425" wrap="square" tIns="45700">
            <a:normAutofit/>
          </a:bodyPr>
          <a:lstStyle>
            <a:lvl1pPr indent="-320040" lvl="0" marL="457200" algn="l">
              <a:lnSpc>
                <a:spcPct val="95000"/>
              </a:lnSpc>
              <a:spcBef>
                <a:spcPts val="1400"/>
              </a:spcBef>
              <a:spcAft>
                <a:spcPts val="0"/>
              </a:spcAft>
              <a:buSzPts val="1440"/>
              <a:buChar char="•"/>
              <a:defRPr sz="1800"/>
            </a:lvl1pPr>
            <a:lvl2pPr indent="-330200" lvl="1" marL="914400" algn="l">
              <a:lnSpc>
                <a:spcPct val="90000"/>
              </a:lnSpc>
              <a:spcBef>
                <a:spcPts val="300"/>
              </a:spcBef>
              <a:spcAft>
                <a:spcPts val="0"/>
              </a:spcAft>
              <a:buSzPts val="1600"/>
              <a:buChar char="●"/>
              <a:defRPr sz="1600"/>
            </a:lvl2pPr>
            <a:lvl3pPr indent="-317500" lvl="2" marL="1371600" algn="l">
              <a:lnSpc>
                <a:spcPct val="90000"/>
              </a:lnSpc>
              <a:spcBef>
                <a:spcPts val="300"/>
              </a:spcBef>
              <a:spcAft>
                <a:spcPts val="0"/>
              </a:spcAft>
              <a:buSzPts val="1400"/>
              <a:buChar char="●"/>
              <a:defRPr sz="1400"/>
            </a:lvl3pPr>
            <a:lvl4pPr indent="-317500" lvl="3" marL="1828800" algn="l">
              <a:lnSpc>
                <a:spcPct val="90000"/>
              </a:lnSpc>
              <a:spcBef>
                <a:spcPts val="300"/>
              </a:spcBef>
              <a:spcAft>
                <a:spcPts val="0"/>
              </a:spcAft>
              <a:buSzPts val="1400"/>
              <a:buChar char="●"/>
              <a:defRPr sz="1400"/>
            </a:lvl4pPr>
            <a:lvl5pPr indent="-317500" lvl="4" marL="2286000" algn="l">
              <a:lnSpc>
                <a:spcPct val="90000"/>
              </a:lnSpc>
              <a:spcBef>
                <a:spcPts val="300"/>
              </a:spcBef>
              <a:spcAft>
                <a:spcPts val="0"/>
              </a:spcAft>
              <a:buSzPts val="1400"/>
              <a:buChar char="●"/>
              <a:defRPr sz="1400"/>
            </a:lvl5pPr>
            <a:lvl6pPr indent="-317500" lvl="5" marL="2743200" algn="l">
              <a:lnSpc>
                <a:spcPct val="90000"/>
              </a:lnSpc>
              <a:spcBef>
                <a:spcPts val="300"/>
              </a:spcBef>
              <a:spcAft>
                <a:spcPts val="0"/>
              </a:spcAft>
              <a:buSzPts val="1400"/>
              <a:buChar char="●"/>
              <a:defRPr sz="1400"/>
            </a:lvl6pPr>
            <a:lvl7pPr indent="-317500" lvl="6" marL="3200400" algn="l">
              <a:lnSpc>
                <a:spcPct val="90000"/>
              </a:lnSpc>
              <a:spcBef>
                <a:spcPts val="300"/>
              </a:spcBef>
              <a:spcAft>
                <a:spcPts val="0"/>
              </a:spcAft>
              <a:buSzPts val="1400"/>
              <a:buChar char="●"/>
              <a:defRPr sz="1400"/>
            </a:lvl7pPr>
            <a:lvl8pPr indent="-317500" lvl="7" marL="3657600" algn="l">
              <a:lnSpc>
                <a:spcPct val="90000"/>
              </a:lnSpc>
              <a:spcBef>
                <a:spcPts val="300"/>
              </a:spcBef>
              <a:spcAft>
                <a:spcPts val="0"/>
              </a:spcAft>
              <a:buSzPts val="1400"/>
              <a:buChar char="●"/>
              <a:defRPr sz="1400"/>
            </a:lvl8pPr>
            <a:lvl9pPr indent="-317500" lvl="8" marL="4114800" algn="l">
              <a:lnSpc>
                <a:spcPct val="90000"/>
              </a:lnSpc>
              <a:spcBef>
                <a:spcPts val="300"/>
              </a:spcBef>
              <a:spcAft>
                <a:spcPts val="300"/>
              </a:spcAft>
              <a:buSzPts val="1400"/>
              <a:buChar char="●"/>
              <a:defRPr sz="1400"/>
            </a:lvl9pPr>
          </a:lstStyle>
          <a:p/>
        </p:txBody>
      </p:sp>
      <p:sp>
        <p:nvSpPr>
          <p:cNvPr id="40" name="Google Shape;40;p30"/>
          <p:cNvSpPr txBox="1"/>
          <p:nvPr>
            <p:ph idx="3" type="body"/>
          </p:nvPr>
        </p:nvSpPr>
        <p:spPr>
          <a:xfrm>
            <a:off x="6126480" y="1713655"/>
            <a:ext cx="4480560" cy="731520"/>
          </a:xfrm>
          <a:prstGeom prst="rect">
            <a:avLst/>
          </a:prstGeom>
          <a:noFill/>
          <a:ln>
            <a:noFill/>
          </a:ln>
        </p:spPr>
        <p:txBody>
          <a:bodyPr anchorCtr="0" anchor="b" bIns="45700" lIns="91425" spcFirstLastPara="1" rIns="91425" wrap="square" tIns="45700">
            <a:normAutofit/>
          </a:bodyPr>
          <a:lstStyle>
            <a:lvl1pPr indent="-228600" lvl="0" marL="457200" algn="l">
              <a:lnSpc>
                <a:spcPct val="95000"/>
              </a:lnSpc>
              <a:spcBef>
                <a:spcPts val="0"/>
              </a:spcBef>
              <a:spcAft>
                <a:spcPts val="0"/>
              </a:spcAft>
              <a:buSzPts val="1600"/>
              <a:buNone/>
              <a:defRPr b="0" sz="2000">
                <a:solidFill>
                  <a:schemeClr val="dk2"/>
                </a:solidFill>
                <a:latin typeface="Century Schoolbook"/>
                <a:ea typeface="Century Schoolbook"/>
                <a:cs typeface="Century Schoolbook"/>
                <a:sym typeface="Century Schoolbook"/>
              </a:defRPr>
            </a:lvl1pPr>
            <a:lvl2pPr indent="-228600" lvl="1" marL="914400" algn="l">
              <a:lnSpc>
                <a:spcPct val="90000"/>
              </a:lnSpc>
              <a:spcBef>
                <a:spcPts val="300"/>
              </a:spcBef>
              <a:spcAft>
                <a:spcPts val="0"/>
              </a:spcAft>
              <a:buSzPts val="2000"/>
              <a:buNone/>
              <a:defRPr b="1" sz="2000"/>
            </a:lvl2pPr>
            <a:lvl3pPr indent="-228600" lvl="2" marL="1371600" algn="l">
              <a:lnSpc>
                <a:spcPct val="90000"/>
              </a:lnSpc>
              <a:spcBef>
                <a:spcPts val="300"/>
              </a:spcBef>
              <a:spcAft>
                <a:spcPts val="0"/>
              </a:spcAft>
              <a:buSzPts val="1800"/>
              <a:buNone/>
              <a:defRPr b="1" sz="1800"/>
            </a:lvl3pPr>
            <a:lvl4pPr indent="-228600" lvl="3" marL="1828800" algn="l">
              <a:lnSpc>
                <a:spcPct val="90000"/>
              </a:lnSpc>
              <a:spcBef>
                <a:spcPts val="300"/>
              </a:spcBef>
              <a:spcAft>
                <a:spcPts val="0"/>
              </a:spcAft>
              <a:buSzPts val="1600"/>
              <a:buNone/>
              <a:defRPr b="1" sz="1600"/>
            </a:lvl4pPr>
            <a:lvl5pPr indent="-228600" lvl="4" marL="2286000" algn="l">
              <a:lnSpc>
                <a:spcPct val="90000"/>
              </a:lnSpc>
              <a:spcBef>
                <a:spcPts val="300"/>
              </a:spcBef>
              <a:spcAft>
                <a:spcPts val="0"/>
              </a:spcAft>
              <a:buSzPts val="1600"/>
              <a:buNone/>
              <a:defRPr b="1" sz="1600"/>
            </a:lvl5pPr>
            <a:lvl6pPr indent="-228600" lvl="5" marL="2743200" algn="l">
              <a:lnSpc>
                <a:spcPct val="90000"/>
              </a:lnSpc>
              <a:spcBef>
                <a:spcPts val="300"/>
              </a:spcBef>
              <a:spcAft>
                <a:spcPts val="0"/>
              </a:spcAft>
              <a:buSzPts val="1600"/>
              <a:buNone/>
              <a:defRPr b="1" sz="1600"/>
            </a:lvl6pPr>
            <a:lvl7pPr indent="-228600" lvl="6" marL="3200400" algn="l">
              <a:lnSpc>
                <a:spcPct val="90000"/>
              </a:lnSpc>
              <a:spcBef>
                <a:spcPts val="300"/>
              </a:spcBef>
              <a:spcAft>
                <a:spcPts val="0"/>
              </a:spcAft>
              <a:buSzPts val="1600"/>
              <a:buNone/>
              <a:defRPr b="1" sz="1600"/>
            </a:lvl7pPr>
            <a:lvl8pPr indent="-228600" lvl="7" marL="3657600" algn="l">
              <a:lnSpc>
                <a:spcPct val="90000"/>
              </a:lnSpc>
              <a:spcBef>
                <a:spcPts val="300"/>
              </a:spcBef>
              <a:spcAft>
                <a:spcPts val="0"/>
              </a:spcAft>
              <a:buSzPts val="1600"/>
              <a:buNone/>
              <a:defRPr b="1" sz="1600"/>
            </a:lvl8pPr>
            <a:lvl9pPr indent="-228600" lvl="8" marL="4114800" algn="l">
              <a:lnSpc>
                <a:spcPct val="90000"/>
              </a:lnSpc>
              <a:spcBef>
                <a:spcPts val="300"/>
              </a:spcBef>
              <a:spcAft>
                <a:spcPts val="300"/>
              </a:spcAft>
              <a:buSzPts val="1600"/>
              <a:buNone/>
              <a:defRPr b="1" sz="1600"/>
            </a:lvl9pPr>
          </a:lstStyle>
          <a:p/>
        </p:txBody>
      </p:sp>
      <p:sp>
        <p:nvSpPr>
          <p:cNvPr id="41" name="Google Shape;41;p30"/>
          <p:cNvSpPr txBox="1"/>
          <p:nvPr>
            <p:ph idx="4" type="body"/>
          </p:nvPr>
        </p:nvSpPr>
        <p:spPr>
          <a:xfrm>
            <a:off x="6126480" y="2507550"/>
            <a:ext cx="4480560" cy="3664650"/>
          </a:xfrm>
          <a:prstGeom prst="rect">
            <a:avLst/>
          </a:prstGeom>
          <a:noFill/>
          <a:ln>
            <a:noFill/>
          </a:ln>
        </p:spPr>
        <p:txBody>
          <a:bodyPr anchorCtr="0" anchor="t" bIns="45700" lIns="91425" spcFirstLastPara="1" rIns="91425" wrap="square" tIns="45700">
            <a:normAutofit/>
          </a:bodyPr>
          <a:lstStyle>
            <a:lvl1pPr indent="-320040" lvl="0" marL="457200" algn="l">
              <a:lnSpc>
                <a:spcPct val="95000"/>
              </a:lnSpc>
              <a:spcBef>
                <a:spcPts val="1400"/>
              </a:spcBef>
              <a:spcAft>
                <a:spcPts val="0"/>
              </a:spcAft>
              <a:buSzPts val="1440"/>
              <a:buChar char="•"/>
              <a:defRPr sz="1800"/>
            </a:lvl1pPr>
            <a:lvl2pPr indent="-330200" lvl="1" marL="914400" algn="l">
              <a:lnSpc>
                <a:spcPct val="90000"/>
              </a:lnSpc>
              <a:spcBef>
                <a:spcPts val="300"/>
              </a:spcBef>
              <a:spcAft>
                <a:spcPts val="0"/>
              </a:spcAft>
              <a:buSzPts val="1600"/>
              <a:buChar char="●"/>
              <a:defRPr sz="1600"/>
            </a:lvl2pPr>
            <a:lvl3pPr indent="-317500" lvl="2" marL="1371600" algn="l">
              <a:lnSpc>
                <a:spcPct val="90000"/>
              </a:lnSpc>
              <a:spcBef>
                <a:spcPts val="300"/>
              </a:spcBef>
              <a:spcAft>
                <a:spcPts val="0"/>
              </a:spcAft>
              <a:buSzPts val="1400"/>
              <a:buChar char="●"/>
              <a:defRPr sz="1400"/>
            </a:lvl3pPr>
            <a:lvl4pPr indent="-317500" lvl="3" marL="1828800" algn="l">
              <a:lnSpc>
                <a:spcPct val="90000"/>
              </a:lnSpc>
              <a:spcBef>
                <a:spcPts val="300"/>
              </a:spcBef>
              <a:spcAft>
                <a:spcPts val="0"/>
              </a:spcAft>
              <a:buSzPts val="1400"/>
              <a:buChar char="●"/>
              <a:defRPr sz="1400"/>
            </a:lvl4pPr>
            <a:lvl5pPr indent="-317500" lvl="4" marL="2286000" algn="l">
              <a:lnSpc>
                <a:spcPct val="90000"/>
              </a:lnSpc>
              <a:spcBef>
                <a:spcPts val="300"/>
              </a:spcBef>
              <a:spcAft>
                <a:spcPts val="0"/>
              </a:spcAft>
              <a:buSzPts val="1400"/>
              <a:buChar char="●"/>
              <a:defRPr sz="1400"/>
            </a:lvl5pPr>
            <a:lvl6pPr indent="-317500" lvl="5" marL="2743200" algn="l">
              <a:lnSpc>
                <a:spcPct val="90000"/>
              </a:lnSpc>
              <a:spcBef>
                <a:spcPts val="300"/>
              </a:spcBef>
              <a:spcAft>
                <a:spcPts val="0"/>
              </a:spcAft>
              <a:buSzPts val="1400"/>
              <a:buChar char="●"/>
              <a:defRPr sz="1400"/>
            </a:lvl6pPr>
            <a:lvl7pPr indent="-317500" lvl="6" marL="3200400" algn="l">
              <a:lnSpc>
                <a:spcPct val="90000"/>
              </a:lnSpc>
              <a:spcBef>
                <a:spcPts val="300"/>
              </a:spcBef>
              <a:spcAft>
                <a:spcPts val="0"/>
              </a:spcAft>
              <a:buSzPts val="1400"/>
              <a:buChar char="●"/>
              <a:defRPr sz="1400"/>
            </a:lvl7pPr>
            <a:lvl8pPr indent="-317500" lvl="7" marL="3657600" algn="l">
              <a:lnSpc>
                <a:spcPct val="90000"/>
              </a:lnSpc>
              <a:spcBef>
                <a:spcPts val="300"/>
              </a:spcBef>
              <a:spcAft>
                <a:spcPts val="0"/>
              </a:spcAft>
              <a:buSzPts val="1400"/>
              <a:buChar char="●"/>
              <a:defRPr sz="1400"/>
            </a:lvl8pPr>
            <a:lvl9pPr indent="-317500" lvl="8" marL="4114800" algn="l">
              <a:lnSpc>
                <a:spcPct val="90000"/>
              </a:lnSpc>
              <a:spcBef>
                <a:spcPts val="300"/>
              </a:spcBef>
              <a:spcAft>
                <a:spcPts val="300"/>
              </a:spcAft>
              <a:buSzPts val="1400"/>
              <a:buChar char="●"/>
              <a:defRPr sz="1400"/>
            </a:lvl9pPr>
          </a:lstStyle>
          <a:p/>
        </p:txBody>
      </p:sp>
      <p:sp>
        <p:nvSpPr>
          <p:cNvPr id="42" name="Google Shape;42;p30"/>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0"/>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30"/>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a:solidFill>
                  <a:srgbClr val="4F93C7"/>
                </a:solidFill>
              </a:defRPr>
            </a:lvl1pPr>
            <a:lvl2pPr indent="0" lvl="1" marL="0" algn="ctr">
              <a:spcBef>
                <a:spcPts val="0"/>
              </a:spcBef>
              <a:buNone/>
              <a:defRPr>
                <a:solidFill>
                  <a:srgbClr val="4F93C7"/>
                </a:solidFill>
              </a:defRPr>
            </a:lvl2pPr>
            <a:lvl3pPr indent="0" lvl="2" marL="0" algn="ctr">
              <a:spcBef>
                <a:spcPts val="0"/>
              </a:spcBef>
              <a:buNone/>
              <a:defRPr>
                <a:solidFill>
                  <a:srgbClr val="4F93C7"/>
                </a:solidFill>
              </a:defRPr>
            </a:lvl3pPr>
            <a:lvl4pPr indent="0" lvl="3" marL="0" algn="ctr">
              <a:spcBef>
                <a:spcPts val="0"/>
              </a:spcBef>
              <a:buNone/>
              <a:defRPr>
                <a:solidFill>
                  <a:srgbClr val="4F93C7"/>
                </a:solidFill>
              </a:defRPr>
            </a:lvl4pPr>
            <a:lvl5pPr indent="0" lvl="4" marL="0" algn="ctr">
              <a:spcBef>
                <a:spcPts val="0"/>
              </a:spcBef>
              <a:buNone/>
              <a:defRPr>
                <a:solidFill>
                  <a:srgbClr val="4F93C7"/>
                </a:solidFill>
              </a:defRPr>
            </a:lvl5pPr>
            <a:lvl6pPr indent="0" lvl="5" marL="0" algn="ctr">
              <a:spcBef>
                <a:spcPts val="0"/>
              </a:spcBef>
              <a:buNone/>
              <a:defRPr>
                <a:solidFill>
                  <a:srgbClr val="4F93C7"/>
                </a:solidFill>
              </a:defRPr>
            </a:lvl6pPr>
            <a:lvl7pPr indent="0" lvl="6" marL="0" algn="ctr">
              <a:spcBef>
                <a:spcPts val="0"/>
              </a:spcBef>
              <a:buNone/>
              <a:defRPr>
                <a:solidFill>
                  <a:srgbClr val="4F93C7"/>
                </a:solidFill>
              </a:defRPr>
            </a:lvl7pPr>
            <a:lvl8pPr indent="0" lvl="7" marL="0" algn="ctr">
              <a:spcBef>
                <a:spcPts val="0"/>
              </a:spcBef>
              <a:buNone/>
              <a:defRPr>
                <a:solidFill>
                  <a:srgbClr val="4F93C7"/>
                </a:solidFill>
              </a:defRPr>
            </a:lvl8pPr>
            <a:lvl9pPr indent="0" lvl="8" marL="0" algn="ctr">
              <a:spcBef>
                <a:spcPts val="0"/>
              </a:spcBef>
              <a:buNone/>
              <a:defRPr>
                <a:solidFill>
                  <a:srgbClr val="4F93C7"/>
                </a:solidFill>
              </a:defRPr>
            </a:lvl9pPr>
          </a:lstStyle>
          <a:p>
            <a:pPr indent="0" lvl="0" marL="0" rtl="0" algn="ct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solidFill>
          <a:srgbClr val="173347"/>
        </a:solidFill>
      </p:bgPr>
    </p:bg>
    <p:spTree>
      <p:nvGrpSpPr>
        <p:cNvPr id="45" name="Shape 45"/>
        <p:cNvGrpSpPr/>
        <p:nvPr/>
      </p:nvGrpSpPr>
      <p:grpSpPr>
        <a:xfrm>
          <a:off x="0" y="0"/>
          <a:ext cx="0" cy="0"/>
          <a:chOff x="0" y="0"/>
          <a:chExt cx="0" cy="0"/>
        </a:xfrm>
      </p:grpSpPr>
      <p:sp>
        <p:nvSpPr>
          <p:cNvPr id="46" name="Google Shape;46;p42"/>
          <p:cNvSpPr txBox="1"/>
          <p:nvPr>
            <p:ph type="ctrTitle"/>
          </p:nvPr>
        </p:nvSpPr>
        <p:spPr>
          <a:xfrm>
            <a:off x="1261872" y="758952"/>
            <a:ext cx="9418320" cy="4041648"/>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chemeClr val="lt1"/>
              </a:buClr>
              <a:buSzPts val="7200"/>
              <a:buFont typeface="Century Schoolbook"/>
              <a:buNone/>
              <a:defRPr sz="7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42"/>
          <p:cNvSpPr txBox="1"/>
          <p:nvPr>
            <p:ph idx="1" type="subTitle"/>
          </p:nvPr>
        </p:nvSpPr>
        <p:spPr>
          <a:xfrm>
            <a:off x="1261872" y="4800600"/>
            <a:ext cx="9418320" cy="1691640"/>
          </a:xfrm>
          <a:prstGeom prst="rect">
            <a:avLst/>
          </a:prstGeom>
          <a:noFill/>
          <a:ln>
            <a:noFill/>
          </a:ln>
        </p:spPr>
        <p:txBody>
          <a:bodyPr anchorCtr="0" anchor="t" bIns="45700" lIns="91425" spcFirstLastPara="1" rIns="91425" wrap="square" tIns="45700">
            <a:normAutofit/>
          </a:bodyPr>
          <a:lstStyle>
            <a:lvl1pPr lvl="0" algn="l">
              <a:lnSpc>
                <a:spcPct val="95000"/>
              </a:lnSpc>
              <a:spcBef>
                <a:spcPts val="1400"/>
              </a:spcBef>
              <a:spcAft>
                <a:spcPts val="0"/>
              </a:spcAft>
              <a:buSzPts val="1760"/>
              <a:buNone/>
              <a:defRPr sz="2200">
                <a:solidFill>
                  <a:srgbClr val="BFBFBF"/>
                </a:solidFill>
              </a:defRPr>
            </a:lvl1pPr>
            <a:lvl2pPr lvl="1" algn="ctr">
              <a:lnSpc>
                <a:spcPct val="90000"/>
              </a:lnSpc>
              <a:spcBef>
                <a:spcPts val="300"/>
              </a:spcBef>
              <a:spcAft>
                <a:spcPts val="0"/>
              </a:spcAft>
              <a:buSzPts val="2200"/>
              <a:buNone/>
              <a:defRPr sz="2200"/>
            </a:lvl2pPr>
            <a:lvl3pPr lvl="2" algn="ctr">
              <a:lnSpc>
                <a:spcPct val="90000"/>
              </a:lnSpc>
              <a:spcBef>
                <a:spcPts val="300"/>
              </a:spcBef>
              <a:spcAft>
                <a:spcPts val="0"/>
              </a:spcAft>
              <a:buSzPts val="2200"/>
              <a:buNone/>
              <a:defRPr sz="2200"/>
            </a:lvl3pPr>
            <a:lvl4pPr lvl="3" algn="ctr">
              <a:lnSpc>
                <a:spcPct val="90000"/>
              </a:lnSpc>
              <a:spcBef>
                <a:spcPts val="300"/>
              </a:spcBef>
              <a:spcAft>
                <a:spcPts val="0"/>
              </a:spcAft>
              <a:buSzPts val="2000"/>
              <a:buNone/>
              <a:defRPr sz="2000"/>
            </a:lvl4pPr>
            <a:lvl5pPr lvl="4" algn="ctr">
              <a:lnSpc>
                <a:spcPct val="90000"/>
              </a:lnSpc>
              <a:spcBef>
                <a:spcPts val="300"/>
              </a:spcBef>
              <a:spcAft>
                <a:spcPts val="0"/>
              </a:spcAft>
              <a:buSzPts val="2000"/>
              <a:buNone/>
              <a:defRPr sz="2000"/>
            </a:lvl5pPr>
            <a:lvl6pPr lvl="5" algn="ctr">
              <a:lnSpc>
                <a:spcPct val="90000"/>
              </a:lnSpc>
              <a:spcBef>
                <a:spcPts val="300"/>
              </a:spcBef>
              <a:spcAft>
                <a:spcPts val="0"/>
              </a:spcAft>
              <a:buSzPts val="2000"/>
              <a:buNone/>
              <a:defRPr sz="2000"/>
            </a:lvl6pPr>
            <a:lvl7pPr lvl="6" algn="ctr">
              <a:lnSpc>
                <a:spcPct val="90000"/>
              </a:lnSpc>
              <a:spcBef>
                <a:spcPts val="300"/>
              </a:spcBef>
              <a:spcAft>
                <a:spcPts val="0"/>
              </a:spcAft>
              <a:buSzPts val="2000"/>
              <a:buNone/>
              <a:defRPr sz="2000"/>
            </a:lvl7pPr>
            <a:lvl8pPr lvl="7" algn="ctr">
              <a:lnSpc>
                <a:spcPct val="90000"/>
              </a:lnSpc>
              <a:spcBef>
                <a:spcPts val="300"/>
              </a:spcBef>
              <a:spcAft>
                <a:spcPts val="0"/>
              </a:spcAft>
              <a:buSzPts val="2000"/>
              <a:buNone/>
              <a:defRPr sz="2000"/>
            </a:lvl8pPr>
            <a:lvl9pPr lvl="8" algn="ctr">
              <a:lnSpc>
                <a:spcPct val="90000"/>
              </a:lnSpc>
              <a:spcBef>
                <a:spcPts val="300"/>
              </a:spcBef>
              <a:spcAft>
                <a:spcPts val="300"/>
              </a:spcAft>
              <a:buSzPts val="2000"/>
              <a:buNone/>
              <a:defRPr sz="2000"/>
            </a:lvl9pPr>
          </a:lstStyle>
          <a:p/>
        </p:txBody>
      </p:sp>
      <p:sp>
        <p:nvSpPr>
          <p:cNvPr id="48" name="Google Shape;48;p42"/>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solidFill>
                  <a:srgbClr val="7F7F7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42"/>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rgbClr val="A5A5A5"/>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42"/>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algn="ctr">
              <a:spcBef>
                <a:spcPts val="0"/>
              </a:spcBef>
              <a:buNone/>
              <a:defRPr sz="3600">
                <a:solidFill>
                  <a:srgbClr val="A5A5A5"/>
                </a:solidFill>
                <a:latin typeface="Century Schoolbook"/>
                <a:ea typeface="Century Schoolbook"/>
                <a:cs typeface="Century Schoolbook"/>
                <a:sym typeface="Century Schoolbook"/>
              </a:defRPr>
            </a:lvl1pPr>
            <a:lvl2pPr indent="0" lvl="1" marL="0" marR="0" algn="ctr">
              <a:spcBef>
                <a:spcPts val="0"/>
              </a:spcBef>
              <a:buNone/>
              <a:defRPr sz="3600">
                <a:solidFill>
                  <a:srgbClr val="A5A5A5"/>
                </a:solidFill>
                <a:latin typeface="Century Schoolbook"/>
                <a:ea typeface="Century Schoolbook"/>
                <a:cs typeface="Century Schoolbook"/>
                <a:sym typeface="Century Schoolbook"/>
              </a:defRPr>
            </a:lvl2pPr>
            <a:lvl3pPr indent="0" lvl="2" marL="0" marR="0" algn="ctr">
              <a:spcBef>
                <a:spcPts val="0"/>
              </a:spcBef>
              <a:buNone/>
              <a:defRPr sz="3600">
                <a:solidFill>
                  <a:srgbClr val="A5A5A5"/>
                </a:solidFill>
                <a:latin typeface="Century Schoolbook"/>
                <a:ea typeface="Century Schoolbook"/>
                <a:cs typeface="Century Schoolbook"/>
                <a:sym typeface="Century Schoolbook"/>
              </a:defRPr>
            </a:lvl3pPr>
            <a:lvl4pPr indent="0" lvl="3" marL="0" marR="0" algn="ctr">
              <a:spcBef>
                <a:spcPts val="0"/>
              </a:spcBef>
              <a:buNone/>
              <a:defRPr sz="3600">
                <a:solidFill>
                  <a:srgbClr val="A5A5A5"/>
                </a:solidFill>
                <a:latin typeface="Century Schoolbook"/>
                <a:ea typeface="Century Schoolbook"/>
                <a:cs typeface="Century Schoolbook"/>
                <a:sym typeface="Century Schoolbook"/>
              </a:defRPr>
            </a:lvl4pPr>
            <a:lvl5pPr indent="0" lvl="4" marL="0" marR="0" algn="ctr">
              <a:spcBef>
                <a:spcPts val="0"/>
              </a:spcBef>
              <a:buNone/>
              <a:defRPr sz="3600">
                <a:solidFill>
                  <a:srgbClr val="A5A5A5"/>
                </a:solidFill>
                <a:latin typeface="Century Schoolbook"/>
                <a:ea typeface="Century Schoolbook"/>
                <a:cs typeface="Century Schoolbook"/>
                <a:sym typeface="Century Schoolbook"/>
              </a:defRPr>
            </a:lvl5pPr>
            <a:lvl6pPr indent="0" lvl="5" marL="0" marR="0" algn="ctr">
              <a:spcBef>
                <a:spcPts val="0"/>
              </a:spcBef>
              <a:buNone/>
              <a:defRPr sz="3600">
                <a:solidFill>
                  <a:srgbClr val="A5A5A5"/>
                </a:solidFill>
                <a:latin typeface="Century Schoolbook"/>
                <a:ea typeface="Century Schoolbook"/>
                <a:cs typeface="Century Schoolbook"/>
                <a:sym typeface="Century Schoolbook"/>
              </a:defRPr>
            </a:lvl6pPr>
            <a:lvl7pPr indent="0" lvl="6" marL="0" marR="0" algn="ctr">
              <a:spcBef>
                <a:spcPts val="0"/>
              </a:spcBef>
              <a:buNone/>
              <a:defRPr sz="3600">
                <a:solidFill>
                  <a:srgbClr val="A5A5A5"/>
                </a:solidFill>
                <a:latin typeface="Century Schoolbook"/>
                <a:ea typeface="Century Schoolbook"/>
                <a:cs typeface="Century Schoolbook"/>
                <a:sym typeface="Century Schoolbook"/>
              </a:defRPr>
            </a:lvl7pPr>
            <a:lvl8pPr indent="0" lvl="7" marL="0" marR="0" algn="ctr">
              <a:spcBef>
                <a:spcPts val="0"/>
              </a:spcBef>
              <a:buNone/>
              <a:defRPr sz="3600">
                <a:solidFill>
                  <a:srgbClr val="A5A5A5"/>
                </a:solidFill>
                <a:latin typeface="Century Schoolbook"/>
                <a:ea typeface="Century Schoolbook"/>
                <a:cs typeface="Century Schoolbook"/>
                <a:sym typeface="Century Schoolbook"/>
              </a:defRPr>
            </a:lvl8pPr>
            <a:lvl9pPr indent="0" lvl="8" marL="0" marR="0" algn="ctr">
              <a:spcBef>
                <a:spcPts val="0"/>
              </a:spcBef>
              <a:buNone/>
              <a:defRPr sz="3600">
                <a:solidFill>
                  <a:srgbClr val="A5A5A5"/>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iw-IL"/>
              <a:t>‹#›</a:t>
            </a:fld>
            <a:endParaRPr/>
          </a:p>
        </p:txBody>
      </p:sp>
      <p:sp>
        <p:nvSpPr>
          <p:cNvPr id="51" name="Google Shape;51;p42"/>
          <p:cNvSpPr/>
          <p:nvPr/>
        </p:nvSpPr>
        <p:spPr>
          <a:xfrm>
            <a:off x="0" y="0"/>
            <a:ext cx="457200" cy="6858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2" name="Shape 52"/>
        <p:cNvGrpSpPr/>
        <p:nvPr/>
      </p:nvGrpSpPr>
      <p:grpSpPr>
        <a:xfrm>
          <a:off x="0" y="0"/>
          <a:ext cx="0" cy="0"/>
          <a:chOff x="0" y="0"/>
          <a:chExt cx="0" cy="0"/>
        </a:xfrm>
      </p:grpSpPr>
      <p:sp>
        <p:nvSpPr>
          <p:cNvPr id="53" name="Google Shape;53;p43"/>
          <p:cNvSpPr txBox="1"/>
          <p:nvPr>
            <p:ph type="title"/>
          </p:nvPr>
        </p:nvSpPr>
        <p:spPr>
          <a:xfrm>
            <a:off x="1261872" y="758952"/>
            <a:ext cx="9418320" cy="4041648"/>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chemeClr val="dk1"/>
              </a:buClr>
              <a:buSzPts val="7200"/>
              <a:buFont typeface="Century Schoolbook"/>
              <a:buNone/>
              <a:defRPr b="0" sz="7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43"/>
          <p:cNvSpPr txBox="1"/>
          <p:nvPr>
            <p:ph idx="1" type="body"/>
          </p:nvPr>
        </p:nvSpPr>
        <p:spPr>
          <a:xfrm>
            <a:off x="1261872" y="4800600"/>
            <a:ext cx="9418320" cy="1691640"/>
          </a:xfrm>
          <a:prstGeom prst="rect">
            <a:avLst/>
          </a:prstGeom>
          <a:noFill/>
          <a:ln>
            <a:noFill/>
          </a:ln>
        </p:spPr>
        <p:txBody>
          <a:bodyPr anchorCtr="0" anchor="t" bIns="45700" lIns="91425" spcFirstLastPara="1" rIns="91425" wrap="square" tIns="45700">
            <a:normAutofit/>
          </a:bodyPr>
          <a:lstStyle>
            <a:lvl1pPr indent="-228600" lvl="0" marL="457200" algn="l">
              <a:lnSpc>
                <a:spcPct val="95000"/>
              </a:lnSpc>
              <a:spcBef>
                <a:spcPts val="1400"/>
              </a:spcBef>
              <a:spcAft>
                <a:spcPts val="0"/>
              </a:spcAft>
              <a:buSzPts val="1760"/>
              <a:buNone/>
              <a:defRPr sz="2200">
                <a:solidFill>
                  <a:srgbClr val="595959"/>
                </a:solidFill>
              </a:defRPr>
            </a:lvl1pPr>
            <a:lvl2pPr indent="-228600" lvl="1" marL="914400" algn="l">
              <a:lnSpc>
                <a:spcPct val="90000"/>
              </a:lnSpc>
              <a:spcBef>
                <a:spcPts val="300"/>
              </a:spcBef>
              <a:spcAft>
                <a:spcPts val="0"/>
              </a:spcAft>
              <a:buSzPts val="1800"/>
              <a:buNone/>
              <a:defRPr sz="1800">
                <a:solidFill>
                  <a:srgbClr val="888888"/>
                </a:solidFill>
              </a:defRPr>
            </a:lvl2pPr>
            <a:lvl3pPr indent="-228600" lvl="2" marL="1371600" algn="l">
              <a:lnSpc>
                <a:spcPct val="90000"/>
              </a:lnSpc>
              <a:spcBef>
                <a:spcPts val="300"/>
              </a:spcBef>
              <a:spcAft>
                <a:spcPts val="0"/>
              </a:spcAft>
              <a:buSzPts val="1600"/>
              <a:buNone/>
              <a:defRPr sz="1600">
                <a:solidFill>
                  <a:srgbClr val="888888"/>
                </a:solidFill>
              </a:defRPr>
            </a:lvl3pPr>
            <a:lvl4pPr indent="-228600" lvl="3" marL="1828800" algn="l">
              <a:lnSpc>
                <a:spcPct val="90000"/>
              </a:lnSpc>
              <a:spcBef>
                <a:spcPts val="300"/>
              </a:spcBef>
              <a:spcAft>
                <a:spcPts val="0"/>
              </a:spcAft>
              <a:buSzPts val="1400"/>
              <a:buNone/>
              <a:defRPr sz="1400">
                <a:solidFill>
                  <a:srgbClr val="888888"/>
                </a:solidFill>
              </a:defRPr>
            </a:lvl4pPr>
            <a:lvl5pPr indent="-228600" lvl="4" marL="2286000" algn="l">
              <a:lnSpc>
                <a:spcPct val="90000"/>
              </a:lnSpc>
              <a:spcBef>
                <a:spcPts val="300"/>
              </a:spcBef>
              <a:spcAft>
                <a:spcPts val="0"/>
              </a:spcAft>
              <a:buSzPts val="1400"/>
              <a:buNone/>
              <a:defRPr sz="1400">
                <a:solidFill>
                  <a:srgbClr val="888888"/>
                </a:solidFill>
              </a:defRPr>
            </a:lvl5pPr>
            <a:lvl6pPr indent="-228600" lvl="5" marL="2743200" algn="l">
              <a:lnSpc>
                <a:spcPct val="90000"/>
              </a:lnSpc>
              <a:spcBef>
                <a:spcPts val="300"/>
              </a:spcBef>
              <a:spcAft>
                <a:spcPts val="0"/>
              </a:spcAft>
              <a:buSzPts val="1400"/>
              <a:buNone/>
              <a:defRPr sz="1400">
                <a:solidFill>
                  <a:srgbClr val="888888"/>
                </a:solidFill>
              </a:defRPr>
            </a:lvl6pPr>
            <a:lvl7pPr indent="-228600" lvl="6" marL="3200400" algn="l">
              <a:lnSpc>
                <a:spcPct val="90000"/>
              </a:lnSpc>
              <a:spcBef>
                <a:spcPts val="300"/>
              </a:spcBef>
              <a:spcAft>
                <a:spcPts val="0"/>
              </a:spcAft>
              <a:buSzPts val="1400"/>
              <a:buNone/>
              <a:defRPr sz="1400">
                <a:solidFill>
                  <a:srgbClr val="888888"/>
                </a:solidFill>
              </a:defRPr>
            </a:lvl7pPr>
            <a:lvl8pPr indent="-228600" lvl="7" marL="3657600" algn="l">
              <a:lnSpc>
                <a:spcPct val="90000"/>
              </a:lnSpc>
              <a:spcBef>
                <a:spcPts val="300"/>
              </a:spcBef>
              <a:spcAft>
                <a:spcPts val="0"/>
              </a:spcAft>
              <a:buSzPts val="1400"/>
              <a:buNone/>
              <a:defRPr sz="1400">
                <a:solidFill>
                  <a:srgbClr val="888888"/>
                </a:solidFill>
              </a:defRPr>
            </a:lvl8pPr>
            <a:lvl9pPr indent="-228600" lvl="8" marL="4114800" algn="l">
              <a:lnSpc>
                <a:spcPct val="90000"/>
              </a:lnSpc>
              <a:spcBef>
                <a:spcPts val="300"/>
              </a:spcBef>
              <a:spcAft>
                <a:spcPts val="300"/>
              </a:spcAft>
              <a:buSzPts val="1400"/>
              <a:buNone/>
              <a:defRPr sz="1400">
                <a:solidFill>
                  <a:srgbClr val="888888"/>
                </a:solidFill>
              </a:defRPr>
            </a:lvl9pPr>
          </a:lstStyle>
          <a:p/>
        </p:txBody>
      </p:sp>
      <p:sp>
        <p:nvSpPr>
          <p:cNvPr id="55" name="Google Shape;55;p43"/>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3"/>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3"/>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a:solidFill>
                  <a:srgbClr val="4F93C7"/>
                </a:solidFill>
              </a:defRPr>
            </a:lvl1pPr>
            <a:lvl2pPr indent="0" lvl="1" marL="0" algn="ctr">
              <a:spcBef>
                <a:spcPts val="0"/>
              </a:spcBef>
              <a:buNone/>
              <a:defRPr>
                <a:solidFill>
                  <a:srgbClr val="4F93C7"/>
                </a:solidFill>
              </a:defRPr>
            </a:lvl2pPr>
            <a:lvl3pPr indent="0" lvl="2" marL="0" algn="ctr">
              <a:spcBef>
                <a:spcPts val="0"/>
              </a:spcBef>
              <a:buNone/>
              <a:defRPr>
                <a:solidFill>
                  <a:srgbClr val="4F93C7"/>
                </a:solidFill>
              </a:defRPr>
            </a:lvl3pPr>
            <a:lvl4pPr indent="0" lvl="3" marL="0" algn="ctr">
              <a:spcBef>
                <a:spcPts val="0"/>
              </a:spcBef>
              <a:buNone/>
              <a:defRPr>
                <a:solidFill>
                  <a:srgbClr val="4F93C7"/>
                </a:solidFill>
              </a:defRPr>
            </a:lvl4pPr>
            <a:lvl5pPr indent="0" lvl="4" marL="0" algn="ctr">
              <a:spcBef>
                <a:spcPts val="0"/>
              </a:spcBef>
              <a:buNone/>
              <a:defRPr>
                <a:solidFill>
                  <a:srgbClr val="4F93C7"/>
                </a:solidFill>
              </a:defRPr>
            </a:lvl5pPr>
            <a:lvl6pPr indent="0" lvl="5" marL="0" algn="ctr">
              <a:spcBef>
                <a:spcPts val="0"/>
              </a:spcBef>
              <a:buNone/>
              <a:defRPr>
                <a:solidFill>
                  <a:srgbClr val="4F93C7"/>
                </a:solidFill>
              </a:defRPr>
            </a:lvl6pPr>
            <a:lvl7pPr indent="0" lvl="6" marL="0" algn="ctr">
              <a:spcBef>
                <a:spcPts val="0"/>
              </a:spcBef>
              <a:buNone/>
              <a:defRPr>
                <a:solidFill>
                  <a:srgbClr val="4F93C7"/>
                </a:solidFill>
              </a:defRPr>
            </a:lvl7pPr>
            <a:lvl8pPr indent="0" lvl="7" marL="0" algn="ctr">
              <a:spcBef>
                <a:spcPts val="0"/>
              </a:spcBef>
              <a:buNone/>
              <a:defRPr>
                <a:solidFill>
                  <a:srgbClr val="4F93C7"/>
                </a:solidFill>
              </a:defRPr>
            </a:lvl8pPr>
            <a:lvl9pPr indent="0" lvl="8" marL="0" algn="ctr">
              <a:spcBef>
                <a:spcPts val="0"/>
              </a:spcBef>
              <a:buNone/>
              <a:defRPr>
                <a:solidFill>
                  <a:srgbClr val="4F93C7"/>
                </a:solidFill>
              </a:defRPr>
            </a:lvl9pPr>
          </a:lstStyle>
          <a:p>
            <a:pPr indent="0" lvl="0" marL="0" rtl="0" algn="ctr">
              <a:spcBef>
                <a:spcPts val="0"/>
              </a:spcBef>
              <a:spcAft>
                <a:spcPts val="0"/>
              </a:spcAft>
              <a:buNone/>
            </a:pPr>
            <a:fld id="{00000000-1234-1234-1234-123412341234}" type="slidenum">
              <a:rPr lang="iw-IL"/>
              <a:t>‹#›</a:t>
            </a:fld>
            <a:endParaRPr/>
          </a:p>
        </p:txBody>
      </p:sp>
      <p:sp>
        <p:nvSpPr>
          <p:cNvPr id="58" name="Google Shape;58;p43"/>
          <p:cNvSpPr/>
          <p:nvPr/>
        </p:nvSpPr>
        <p:spPr>
          <a:xfrm>
            <a:off x="0" y="0"/>
            <a:ext cx="457200" cy="6858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9" name="Shape 59"/>
        <p:cNvGrpSpPr/>
        <p:nvPr/>
      </p:nvGrpSpPr>
      <p:grpSpPr>
        <a:xfrm>
          <a:off x="0" y="0"/>
          <a:ext cx="0" cy="0"/>
          <a:chOff x="0" y="0"/>
          <a:chExt cx="0" cy="0"/>
        </a:xfrm>
      </p:grpSpPr>
      <p:sp>
        <p:nvSpPr>
          <p:cNvPr id="60" name="Google Shape;60;p44"/>
          <p:cNvSpPr txBox="1"/>
          <p:nvPr>
            <p:ph type="title"/>
          </p:nvPr>
        </p:nvSpPr>
        <p:spPr>
          <a:xfrm>
            <a:off x="1261872" y="365760"/>
            <a:ext cx="9692640" cy="132556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44"/>
          <p:cNvSpPr txBox="1"/>
          <p:nvPr>
            <p:ph idx="1" type="body"/>
          </p:nvPr>
        </p:nvSpPr>
        <p:spPr>
          <a:xfrm>
            <a:off x="1261872" y="1828800"/>
            <a:ext cx="4480560" cy="4351337"/>
          </a:xfrm>
          <a:prstGeom prst="rect">
            <a:avLst/>
          </a:prstGeom>
          <a:noFill/>
          <a:ln>
            <a:noFill/>
          </a:ln>
        </p:spPr>
        <p:txBody>
          <a:bodyPr anchorCtr="0" anchor="t" bIns="45700" lIns="91425" spcFirstLastPara="1" rIns="91425" wrap="square" tIns="45700">
            <a:normAutofit/>
          </a:bodyPr>
          <a:lstStyle>
            <a:lvl1pPr indent="-320040" lvl="0" marL="457200" algn="l">
              <a:lnSpc>
                <a:spcPct val="95000"/>
              </a:lnSpc>
              <a:spcBef>
                <a:spcPts val="1400"/>
              </a:spcBef>
              <a:spcAft>
                <a:spcPts val="0"/>
              </a:spcAft>
              <a:buSzPts val="1440"/>
              <a:buChar char="•"/>
              <a:defRPr sz="1800"/>
            </a:lvl1pPr>
            <a:lvl2pPr indent="-330200" lvl="1" marL="914400" algn="l">
              <a:lnSpc>
                <a:spcPct val="90000"/>
              </a:lnSpc>
              <a:spcBef>
                <a:spcPts val="300"/>
              </a:spcBef>
              <a:spcAft>
                <a:spcPts val="0"/>
              </a:spcAft>
              <a:buSzPts val="1600"/>
              <a:buChar char="●"/>
              <a:defRPr sz="1600"/>
            </a:lvl2pPr>
            <a:lvl3pPr indent="-317500" lvl="2" marL="1371600" algn="l">
              <a:lnSpc>
                <a:spcPct val="90000"/>
              </a:lnSpc>
              <a:spcBef>
                <a:spcPts val="300"/>
              </a:spcBef>
              <a:spcAft>
                <a:spcPts val="0"/>
              </a:spcAft>
              <a:buSzPts val="1400"/>
              <a:buChar char="●"/>
              <a:defRPr sz="1400"/>
            </a:lvl3pPr>
            <a:lvl4pPr indent="-317500" lvl="3" marL="1828800" algn="l">
              <a:lnSpc>
                <a:spcPct val="90000"/>
              </a:lnSpc>
              <a:spcBef>
                <a:spcPts val="300"/>
              </a:spcBef>
              <a:spcAft>
                <a:spcPts val="0"/>
              </a:spcAft>
              <a:buSzPts val="1400"/>
              <a:buChar char="●"/>
              <a:defRPr sz="1400"/>
            </a:lvl4pPr>
            <a:lvl5pPr indent="-317500" lvl="4" marL="2286000" algn="l">
              <a:lnSpc>
                <a:spcPct val="90000"/>
              </a:lnSpc>
              <a:spcBef>
                <a:spcPts val="300"/>
              </a:spcBef>
              <a:spcAft>
                <a:spcPts val="0"/>
              </a:spcAft>
              <a:buSzPts val="1400"/>
              <a:buChar char="●"/>
              <a:defRPr sz="1400"/>
            </a:lvl5pPr>
            <a:lvl6pPr indent="-317500" lvl="5" marL="2743200" algn="l">
              <a:lnSpc>
                <a:spcPct val="90000"/>
              </a:lnSpc>
              <a:spcBef>
                <a:spcPts val="300"/>
              </a:spcBef>
              <a:spcAft>
                <a:spcPts val="0"/>
              </a:spcAft>
              <a:buSzPts val="1400"/>
              <a:buChar char="●"/>
              <a:defRPr sz="1400"/>
            </a:lvl6pPr>
            <a:lvl7pPr indent="-317500" lvl="6" marL="3200400" algn="l">
              <a:lnSpc>
                <a:spcPct val="90000"/>
              </a:lnSpc>
              <a:spcBef>
                <a:spcPts val="300"/>
              </a:spcBef>
              <a:spcAft>
                <a:spcPts val="0"/>
              </a:spcAft>
              <a:buSzPts val="1400"/>
              <a:buChar char="●"/>
              <a:defRPr sz="1400"/>
            </a:lvl7pPr>
            <a:lvl8pPr indent="-317500" lvl="7" marL="3657600" algn="l">
              <a:lnSpc>
                <a:spcPct val="90000"/>
              </a:lnSpc>
              <a:spcBef>
                <a:spcPts val="300"/>
              </a:spcBef>
              <a:spcAft>
                <a:spcPts val="0"/>
              </a:spcAft>
              <a:buSzPts val="1400"/>
              <a:buChar char="●"/>
              <a:defRPr sz="1400"/>
            </a:lvl8pPr>
            <a:lvl9pPr indent="-317500" lvl="8" marL="4114800" algn="l">
              <a:lnSpc>
                <a:spcPct val="90000"/>
              </a:lnSpc>
              <a:spcBef>
                <a:spcPts val="300"/>
              </a:spcBef>
              <a:spcAft>
                <a:spcPts val="300"/>
              </a:spcAft>
              <a:buSzPts val="1400"/>
              <a:buChar char="●"/>
              <a:defRPr sz="1400"/>
            </a:lvl9pPr>
          </a:lstStyle>
          <a:p/>
        </p:txBody>
      </p:sp>
      <p:sp>
        <p:nvSpPr>
          <p:cNvPr id="62" name="Google Shape;62;p44"/>
          <p:cNvSpPr txBox="1"/>
          <p:nvPr>
            <p:ph idx="2" type="body"/>
          </p:nvPr>
        </p:nvSpPr>
        <p:spPr>
          <a:xfrm>
            <a:off x="6126480" y="1828800"/>
            <a:ext cx="4480560" cy="4351337"/>
          </a:xfrm>
          <a:prstGeom prst="rect">
            <a:avLst/>
          </a:prstGeom>
          <a:noFill/>
          <a:ln>
            <a:noFill/>
          </a:ln>
        </p:spPr>
        <p:txBody>
          <a:bodyPr anchorCtr="0" anchor="t" bIns="45700" lIns="91425" spcFirstLastPara="1" rIns="91425" wrap="square" tIns="45700">
            <a:normAutofit/>
          </a:bodyPr>
          <a:lstStyle>
            <a:lvl1pPr indent="-320040" lvl="0" marL="457200" algn="l">
              <a:lnSpc>
                <a:spcPct val="95000"/>
              </a:lnSpc>
              <a:spcBef>
                <a:spcPts val="1400"/>
              </a:spcBef>
              <a:spcAft>
                <a:spcPts val="0"/>
              </a:spcAft>
              <a:buSzPts val="1440"/>
              <a:buChar char="•"/>
              <a:defRPr sz="1800"/>
            </a:lvl1pPr>
            <a:lvl2pPr indent="-330200" lvl="1" marL="914400" algn="l">
              <a:lnSpc>
                <a:spcPct val="90000"/>
              </a:lnSpc>
              <a:spcBef>
                <a:spcPts val="300"/>
              </a:spcBef>
              <a:spcAft>
                <a:spcPts val="0"/>
              </a:spcAft>
              <a:buSzPts val="1600"/>
              <a:buChar char="●"/>
              <a:defRPr sz="1600"/>
            </a:lvl2pPr>
            <a:lvl3pPr indent="-317500" lvl="2" marL="1371600" algn="l">
              <a:lnSpc>
                <a:spcPct val="90000"/>
              </a:lnSpc>
              <a:spcBef>
                <a:spcPts val="300"/>
              </a:spcBef>
              <a:spcAft>
                <a:spcPts val="0"/>
              </a:spcAft>
              <a:buSzPts val="1400"/>
              <a:buChar char="●"/>
              <a:defRPr sz="1400"/>
            </a:lvl3pPr>
            <a:lvl4pPr indent="-317500" lvl="3" marL="1828800" algn="l">
              <a:lnSpc>
                <a:spcPct val="90000"/>
              </a:lnSpc>
              <a:spcBef>
                <a:spcPts val="300"/>
              </a:spcBef>
              <a:spcAft>
                <a:spcPts val="0"/>
              </a:spcAft>
              <a:buSzPts val="1400"/>
              <a:buChar char="●"/>
              <a:defRPr sz="1400"/>
            </a:lvl4pPr>
            <a:lvl5pPr indent="-317500" lvl="4" marL="2286000" algn="l">
              <a:lnSpc>
                <a:spcPct val="90000"/>
              </a:lnSpc>
              <a:spcBef>
                <a:spcPts val="300"/>
              </a:spcBef>
              <a:spcAft>
                <a:spcPts val="0"/>
              </a:spcAft>
              <a:buSzPts val="1400"/>
              <a:buChar char="●"/>
              <a:defRPr sz="1400"/>
            </a:lvl5pPr>
            <a:lvl6pPr indent="-317500" lvl="5" marL="2743200" algn="l">
              <a:lnSpc>
                <a:spcPct val="90000"/>
              </a:lnSpc>
              <a:spcBef>
                <a:spcPts val="300"/>
              </a:spcBef>
              <a:spcAft>
                <a:spcPts val="0"/>
              </a:spcAft>
              <a:buSzPts val="1400"/>
              <a:buChar char="●"/>
              <a:defRPr sz="1400"/>
            </a:lvl6pPr>
            <a:lvl7pPr indent="-317500" lvl="6" marL="3200400" algn="l">
              <a:lnSpc>
                <a:spcPct val="90000"/>
              </a:lnSpc>
              <a:spcBef>
                <a:spcPts val="300"/>
              </a:spcBef>
              <a:spcAft>
                <a:spcPts val="0"/>
              </a:spcAft>
              <a:buSzPts val="1400"/>
              <a:buChar char="●"/>
              <a:defRPr sz="1400"/>
            </a:lvl7pPr>
            <a:lvl8pPr indent="-317500" lvl="7" marL="3657600" algn="l">
              <a:lnSpc>
                <a:spcPct val="90000"/>
              </a:lnSpc>
              <a:spcBef>
                <a:spcPts val="300"/>
              </a:spcBef>
              <a:spcAft>
                <a:spcPts val="0"/>
              </a:spcAft>
              <a:buSzPts val="1400"/>
              <a:buChar char="●"/>
              <a:defRPr sz="1400"/>
            </a:lvl8pPr>
            <a:lvl9pPr indent="-317500" lvl="8" marL="4114800" algn="l">
              <a:lnSpc>
                <a:spcPct val="90000"/>
              </a:lnSpc>
              <a:spcBef>
                <a:spcPts val="300"/>
              </a:spcBef>
              <a:spcAft>
                <a:spcPts val="300"/>
              </a:spcAft>
              <a:buSzPts val="1400"/>
              <a:buChar char="●"/>
              <a:defRPr sz="1400"/>
            </a:lvl9pPr>
          </a:lstStyle>
          <a:p/>
        </p:txBody>
      </p:sp>
      <p:sp>
        <p:nvSpPr>
          <p:cNvPr id="63" name="Google Shape;63;p44"/>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4"/>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4"/>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a:solidFill>
                  <a:srgbClr val="4F93C7"/>
                </a:solidFill>
              </a:defRPr>
            </a:lvl1pPr>
            <a:lvl2pPr indent="0" lvl="1" marL="0" algn="ctr">
              <a:spcBef>
                <a:spcPts val="0"/>
              </a:spcBef>
              <a:buNone/>
              <a:defRPr>
                <a:solidFill>
                  <a:srgbClr val="4F93C7"/>
                </a:solidFill>
              </a:defRPr>
            </a:lvl2pPr>
            <a:lvl3pPr indent="0" lvl="2" marL="0" algn="ctr">
              <a:spcBef>
                <a:spcPts val="0"/>
              </a:spcBef>
              <a:buNone/>
              <a:defRPr>
                <a:solidFill>
                  <a:srgbClr val="4F93C7"/>
                </a:solidFill>
              </a:defRPr>
            </a:lvl3pPr>
            <a:lvl4pPr indent="0" lvl="3" marL="0" algn="ctr">
              <a:spcBef>
                <a:spcPts val="0"/>
              </a:spcBef>
              <a:buNone/>
              <a:defRPr>
                <a:solidFill>
                  <a:srgbClr val="4F93C7"/>
                </a:solidFill>
              </a:defRPr>
            </a:lvl4pPr>
            <a:lvl5pPr indent="0" lvl="4" marL="0" algn="ctr">
              <a:spcBef>
                <a:spcPts val="0"/>
              </a:spcBef>
              <a:buNone/>
              <a:defRPr>
                <a:solidFill>
                  <a:srgbClr val="4F93C7"/>
                </a:solidFill>
              </a:defRPr>
            </a:lvl5pPr>
            <a:lvl6pPr indent="0" lvl="5" marL="0" algn="ctr">
              <a:spcBef>
                <a:spcPts val="0"/>
              </a:spcBef>
              <a:buNone/>
              <a:defRPr>
                <a:solidFill>
                  <a:srgbClr val="4F93C7"/>
                </a:solidFill>
              </a:defRPr>
            </a:lvl6pPr>
            <a:lvl7pPr indent="0" lvl="6" marL="0" algn="ctr">
              <a:spcBef>
                <a:spcPts val="0"/>
              </a:spcBef>
              <a:buNone/>
              <a:defRPr>
                <a:solidFill>
                  <a:srgbClr val="4F93C7"/>
                </a:solidFill>
              </a:defRPr>
            </a:lvl7pPr>
            <a:lvl8pPr indent="0" lvl="7" marL="0" algn="ctr">
              <a:spcBef>
                <a:spcPts val="0"/>
              </a:spcBef>
              <a:buNone/>
              <a:defRPr>
                <a:solidFill>
                  <a:srgbClr val="4F93C7"/>
                </a:solidFill>
              </a:defRPr>
            </a:lvl8pPr>
            <a:lvl9pPr indent="0" lvl="8" marL="0" algn="ctr">
              <a:spcBef>
                <a:spcPts val="0"/>
              </a:spcBef>
              <a:buNone/>
              <a:defRPr>
                <a:solidFill>
                  <a:srgbClr val="4F93C7"/>
                </a:solidFill>
              </a:defRPr>
            </a:lvl9pPr>
          </a:lstStyle>
          <a:p>
            <a:pPr indent="0" lvl="0" marL="0" rtl="0" algn="ct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6" name="Shape 66"/>
        <p:cNvGrpSpPr/>
        <p:nvPr/>
      </p:nvGrpSpPr>
      <p:grpSpPr>
        <a:xfrm>
          <a:off x="0" y="0"/>
          <a:ext cx="0" cy="0"/>
          <a:chOff x="0" y="0"/>
          <a:chExt cx="0" cy="0"/>
        </a:xfrm>
      </p:grpSpPr>
      <p:sp>
        <p:nvSpPr>
          <p:cNvPr id="67" name="Google Shape;67;p45"/>
          <p:cNvSpPr txBox="1"/>
          <p:nvPr>
            <p:ph type="title"/>
          </p:nvPr>
        </p:nvSpPr>
        <p:spPr>
          <a:xfrm>
            <a:off x="1261872" y="365760"/>
            <a:ext cx="9692640" cy="132556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45"/>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45"/>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45"/>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a:solidFill>
                  <a:srgbClr val="4F93C7"/>
                </a:solidFill>
              </a:defRPr>
            </a:lvl1pPr>
            <a:lvl2pPr indent="0" lvl="1" marL="0" algn="ctr">
              <a:spcBef>
                <a:spcPts val="0"/>
              </a:spcBef>
              <a:buNone/>
              <a:defRPr>
                <a:solidFill>
                  <a:srgbClr val="4F93C7"/>
                </a:solidFill>
              </a:defRPr>
            </a:lvl2pPr>
            <a:lvl3pPr indent="0" lvl="2" marL="0" algn="ctr">
              <a:spcBef>
                <a:spcPts val="0"/>
              </a:spcBef>
              <a:buNone/>
              <a:defRPr>
                <a:solidFill>
                  <a:srgbClr val="4F93C7"/>
                </a:solidFill>
              </a:defRPr>
            </a:lvl3pPr>
            <a:lvl4pPr indent="0" lvl="3" marL="0" algn="ctr">
              <a:spcBef>
                <a:spcPts val="0"/>
              </a:spcBef>
              <a:buNone/>
              <a:defRPr>
                <a:solidFill>
                  <a:srgbClr val="4F93C7"/>
                </a:solidFill>
              </a:defRPr>
            </a:lvl4pPr>
            <a:lvl5pPr indent="0" lvl="4" marL="0" algn="ctr">
              <a:spcBef>
                <a:spcPts val="0"/>
              </a:spcBef>
              <a:buNone/>
              <a:defRPr>
                <a:solidFill>
                  <a:srgbClr val="4F93C7"/>
                </a:solidFill>
              </a:defRPr>
            </a:lvl5pPr>
            <a:lvl6pPr indent="0" lvl="5" marL="0" algn="ctr">
              <a:spcBef>
                <a:spcPts val="0"/>
              </a:spcBef>
              <a:buNone/>
              <a:defRPr>
                <a:solidFill>
                  <a:srgbClr val="4F93C7"/>
                </a:solidFill>
              </a:defRPr>
            </a:lvl6pPr>
            <a:lvl7pPr indent="0" lvl="6" marL="0" algn="ctr">
              <a:spcBef>
                <a:spcPts val="0"/>
              </a:spcBef>
              <a:buNone/>
              <a:defRPr>
                <a:solidFill>
                  <a:srgbClr val="4F93C7"/>
                </a:solidFill>
              </a:defRPr>
            </a:lvl7pPr>
            <a:lvl8pPr indent="0" lvl="7" marL="0" algn="ctr">
              <a:spcBef>
                <a:spcPts val="0"/>
              </a:spcBef>
              <a:buNone/>
              <a:defRPr>
                <a:solidFill>
                  <a:srgbClr val="4F93C7"/>
                </a:solidFill>
              </a:defRPr>
            </a:lvl8pPr>
            <a:lvl9pPr indent="0" lvl="8" marL="0" algn="ctr">
              <a:spcBef>
                <a:spcPts val="0"/>
              </a:spcBef>
              <a:buNone/>
              <a:defRPr>
                <a:solidFill>
                  <a:srgbClr val="4F93C7"/>
                </a:solidFill>
              </a:defRPr>
            </a:lvl9pPr>
          </a:lstStyle>
          <a:p>
            <a:pPr indent="0" lvl="0" marL="0" rtl="0" algn="ct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1" name="Shape 71"/>
        <p:cNvGrpSpPr/>
        <p:nvPr/>
      </p:nvGrpSpPr>
      <p:grpSpPr>
        <a:xfrm>
          <a:off x="0" y="0"/>
          <a:ext cx="0" cy="0"/>
          <a:chOff x="0" y="0"/>
          <a:chExt cx="0" cy="0"/>
        </a:xfrm>
      </p:grpSpPr>
      <p:sp>
        <p:nvSpPr>
          <p:cNvPr id="72" name="Google Shape;72;p46"/>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46"/>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46"/>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a:solidFill>
                  <a:srgbClr val="4F93C7"/>
                </a:solidFill>
              </a:defRPr>
            </a:lvl1pPr>
            <a:lvl2pPr indent="0" lvl="1" marL="0" algn="ctr">
              <a:spcBef>
                <a:spcPts val="0"/>
              </a:spcBef>
              <a:buNone/>
              <a:defRPr>
                <a:solidFill>
                  <a:srgbClr val="4F93C7"/>
                </a:solidFill>
              </a:defRPr>
            </a:lvl2pPr>
            <a:lvl3pPr indent="0" lvl="2" marL="0" algn="ctr">
              <a:spcBef>
                <a:spcPts val="0"/>
              </a:spcBef>
              <a:buNone/>
              <a:defRPr>
                <a:solidFill>
                  <a:srgbClr val="4F93C7"/>
                </a:solidFill>
              </a:defRPr>
            </a:lvl3pPr>
            <a:lvl4pPr indent="0" lvl="3" marL="0" algn="ctr">
              <a:spcBef>
                <a:spcPts val="0"/>
              </a:spcBef>
              <a:buNone/>
              <a:defRPr>
                <a:solidFill>
                  <a:srgbClr val="4F93C7"/>
                </a:solidFill>
              </a:defRPr>
            </a:lvl4pPr>
            <a:lvl5pPr indent="0" lvl="4" marL="0" algn="ctr">
              <a:spcBef>
                <a:spcPts val="0"/>
              </a:spcBef>
              <a:buNone/>
              <a:defRPr>
                <a:solidFill>
                  <a:srgbClr val="4F93C7"/>
                </a:solidFill>
              </a:defRPr>
            </a:lvl5pPr>
            <a:lvl6pPr indent="0" lvl="5" marL="0" algn="ctr">
              <a:spcBef>
                <a:spcPts val="0"/>
              </a:spcBef>
              <a:buNone/>
              <a:defRPr>
                <a:solidFill>
                  <a:srgbClr val="4F93C7"/>
                </a:solidFill>
              </a:defRPr>
            </a:lvl6pPr>
            <a:lvl7pPr indent="0" lvl="6" marL="0" algn="ctr">
              <a:spcBef>
                <a:spcPts val="0"/>
              </a:spcBef>
              <a:buNone/>
              <a:defRPr>
                <a:solidFill>
                  <a:srgbClr val="4F93C7"/>
                </a:solidFill>
              </a:defRPr>
            </a:lvl7pPr>
            <a:lvl8pPr indent="0" lvl="7" marL="0" algn="ctr">
              <a:spcBef>
                <a:spcPts val="0"/>
              </a:spcBef>
              <a:buNone/>
              <a:defRPr>
                <a:solidFill>
                  <a:srgbClr val="4F93C7"/>
                </a:solidFill>
              </a:defRPr>
            </a:lvl8pPr>
            <a:lvl9pPr indent="0" lvl="8" marL="0" algn="ctr">
              <a:spcBef>
                <a:spcPts val="0"/>
              </a:spcBef>
              <a:buNone/>
              <a:defRPr>
                <a:solidFill>
                  <a:srgbClr val="4F93C7"/>
                </a:solidFill>
              </a:defRPr>
            </a:lvl9pPr>
          </a:lstStyle>
          <a:p>
            <a:pPr indent="0" lvl="0" marL="0" rtl="0" algn="ct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5" name="Shape 75"/>
        <p:cNvGrpSpPr/>
        <p:nvPr/>
      </p:nvGrpSpPr>
      <p:grpSpPr>
        <a:xfrm>
          <a:off x="0" y="0"/>
          <a:ext cx="0" cy="0"/>
          <a:chOff x="0" y="0"/>
          <a:chExt cx="0" cy="0"/>
        </a:xfrm>
      </p:grpSpPr>
      <p:sp>
        <p:nvSpPr>
          <p:cNvPr id="76" name="Google Shape;76;p47"/>
          <p:cNvSpPr txBox="1"/>
          <p:nvPr>
            <p:ph type="title"/>
          </p:nvPr>
        </p:nvSpPr>
        <p:spPr>
          <a:xfrm>
            <a:off x="841248" y="457200"/>
            <a:ext cx="3200400" cy="160019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entury Schoolbook"/>
              <a:buNone/>
              <a:defRPr b="0"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47"/>
          <p:cNvSpPr txBox="1"/>
          <p:nvPr>
            <p:ph idx="1" type="body"/>
          </p:nvPr>
        </p:nvSpPr>
        <p:spPr>
          <a:xfrm>
            <a:off x="4504267" y="685800"/>
            <a:ext cx="6079066" cy="5486400"/>
          </a:xfrm>
          <a:prstGeom prst="rect">
            <a:avLst/>
          </a:prstGeom>
          <a:noFill/>
          <a:ln>
            <a:noFill/>
          </a:ln>
        </p:spPr>
        <p:txBody>
          <a:bodyPr anchorCtr="0" anchor="t" bIns="45700" lIns="91425" spcFirstLastPara="1" rIns="91425" wrap="square" tIns="45700">
            <a:normAutofit/>
          </a:bodyPr>
          <a:lstStyle>
            <a:lvl1pPr indent="-330200" lvl="0" marL="457200" algn="l">
              <a:lnSpc>
                <a:spcPct val="95000"/>
              </a:lnSpc>
              <a:spcBef>
                <a:spcPts val="1400"/>
              </a:spcBef>
              <a:spcAft>
                <a:spcPts val="0"/>
              </a:spcAft>
              <a:buSzPts val="1600"/>
              <a:buChar char="•"/>
              <a:defRPr sz="2000"/>
            </a:lvl1pPr>
            <a:lvl2pPr indent="-342900" lvl="1" marL="914400" algn="l">
              <a:lnSpc>
                <a:spcPct val="90000"/>
              </a:lnSpc>
              <a:spcBef>
                <a:spcPts val="300"/>
              </a:spcBef>
              <a:spcAft>
                <a:spcPts val="0"/>
              </a:spcAft>
              <a:buSzPts val="1800"/>
              <a:buChar char="●"/>
              <a:defRPr sz="1800"/>
            </a:lvl2pPr>
            <a:lvl3pPr indent="-330200" lvl="2" marL="1371600" algn="l">
              <a:lnSpc>
                <a:spcPct val="90000"/>
              </a:lnSpc>
              <a:spcBef>
                <a:spcPts val="300"/>
              </a:spcBef>
              <a:spcAft>
                <a:spcPts val="0"/>
              </a:spcAft>
              <a:buSzPts val="1600"/>
              <a:buChar char="●"/>
              <a:defRPr sz="1600"/>
            </a:lvl3pPr>
            <a:lvl4pPr indent="-317500" lvl="3" marL="1828800" algn="l">
              <a:lnSpc>
                <a:spcPct val="90000"/>
              </a:lnSpc>
              <a:spcBef>
                <a:spcPts val="300"/>
              </a:spcBef>
              <a:spcAft>
                <a:spcPts val="0"/>
              </a:spcAft>
              <a:buSzPts val="1400"/>
              <a:buChar char="●"/>
              <a:defRPr sz="1400"/>
            </a:lvl4pPr>
            <a:lvl5pPr indent="-317500" lvl="4" marL="2286000" algn="l">
              <a:lnSpc>
                <a:spcPct val="90000"/>
              </a:lnSpc>
              <a:spcBef>
                <a:spcPts val="300"/>
              </a:spcBef>
              <a:spcAft>
                <a:spcPts val="0"/>
              </a:spcAft>
              <a:buSzPts val="1400"/>
              <a:buChar char="●"/>
              <a:defRPr sz="1400"/>
            </a:lvl5pPr>
            <a:lvl6pPr indent="-317500" lvl="5" marL="2743200" algn="l">
              <a:lnSpc>
                <a:spcPct val="90000"/>
              </a:lnSpc>
              <a:spcBef>
                <a:spcPts val="300"/>
              </a:spcBef>
              <a:spcAft>
                <a:spcPts val="0"/>
              </a:spcAft>
              <a:buSzPts val="1400"/>
              <a:buChar char="●"/>
              <a:defRPr sz="1400"/>
            </a:lvl6pPr>
            <a:lvl7pPr indent="-317500" lvl="6" marL="3200400" algn="l">
              <a:lnSpc>
                <a:spcPct val="90000"/>
              </a:lnSpc>
              <a:spcBef>
                <a:spcPts val="300"/>
              </a:spcBef>
              <a:spcAft>
                <a:spcPts val="0"/>
              </a:spcAft>
              <a:buSzPts val="1400"/>
              <a:buChar char="●"/>
              <a:defRPr sz="1400"/>
            </a:lvl7pPr>
            <a:lvl8pPr indent="-317500" lvl="7" marL="3657600" algn="l">
              <a:lnSpc>
                <a:spcPct val="90000"/>
              </a:lnSpc>
              <a:spcBef>
                <a:spcPts val="300"/>
              </a:spcBef>
              <a:spcAft>
                <a:spcPts val="0"/>
              </a:spcAft>
              <a:buSzPts val="1400"/>
              <a:buChar char="●"/>
              <a:defRPr sz="1400"/>
            </a:lvl8pPr>
            <a:lvl9pPr indent="-317500" lvl="8" marL="4114800" algn="l">
              <a:lnSpc>
                <a:spcPct val="90000"/>
              </a:lnSpc>
              <a:spcBef>
                <a:spcPts val="300"/>
              </a:spcBef>
              <a:spcAft>
                <a:spcPts val="300"/>
              </a:spcAft>
              <a:buSzPts val="1400"/>
              <a:buChar char="●"/>
              <a:defRPr sz="1400"/>
            </a:lvl9pPr>
          </a:lstStyle>
          <a:p/>
        </p:txBody>
      </p:sp>
      <p:sp>
        <p:nvSpPr>
          <p:cNvPr id="78" name="Google Shape;78;p47"/>
          <p:cNvSpPr txBox="1"/>
          <p:nvPr>
            <p:ph idx="2" type="body"/>
          </p:nvPr>
        </p:nvSpPr>
        <p:spPr>
          <a:xfrm>
            <a:off x="841248" y="2099734"/>
            <a:ext cx="3200400" cy="3810001"/>
          </a:xfrm>
          <a:prstGeom prst="rect">
            <a:avLst/>
          </a:prstGeom>
          <a:noFill/>
          <a:ln>
            <a:noFill/>
          </a:ln>
        </p:spPr>
        <p:txBody>
          <a:bodyPr anchorCtr="0" anchor="t" bIns="45700" lIns="91425" spcFirstLastPara="1" rIns="91425" wrap="square" tIns="45700">
            <a:normAutofit/>
          </a:bodyPr>
          <a:lstStyle>
            <a:lvl1pPr indent="-228600" lvl="0" marL="457200" algn="l">
              <a:lnSpc>
                <a:spcPct val="114000"/>
              </a:lnSpc>
              <a:spcBef>
                <a:spcPts val="800"/>
              </a:spcBef>
              <a:spcAft>
                <a:spcPts val="0"/>
              </a:spcAft>
              <a:buSzPts val="1040"/>
              <a:buNone/>
              <a:defRPr sz="1300"/>
            </a:lvl1pPr>
            <a:lvl2pPr indent="-228600" lvl="1" marL="914400" algn="l">
              <a:lnSpc>
                <a:spcPct val="90000"/>
              </a:lnSpc>
              <a:spcBef>
                <a:spcPts val="300"/>
              </a:spcBef>
              <a:spcAft>
                <a:spcPts val="0"/>
              </a:spcAft>
              <a:buSzPts val="1200"/>
              <a:buNone/>
              <a:defRPr sz="1200"/>
            </a:lvl2pPr>
            <a:lvl3pPr indent="-228600" lvl="2" marL="1371600" algn="l">
              <a:lnSpc>
                <a:spcPct val="90000"/>
              </a:lnSpc>
              <a:spcBef>
                <a:spcPts val="300"/>
              </a:spcBef>
              <a:spcAft>
                <a:spcPts val="0"/>
              </a:spcAft>
              <a:buSzPts val="1000"/>
              <a:buNone/>
              <a:defRPr sz="1000"/>
            </a:lvl3pPr>
            <a:lvl4pPr indent="-228600" lvl="3" marL="1828800" algn="l">
              <a:lnSpc>
                <a:spcPct val="90000"/>
              </a:lnSpc>
              <a:spcBef>
                <a:spcPts val="300"/>
              </a:spcBef>
              <a:spcAft>
                <a:spcPts val="0"/>
              </a:spcAft>
              <a:buSzPts val="900"/>
              <a:buNone/>
              <a:defRPr sz="900"/>
            </a:lvl4pPr>
            <a:lvl5pPr indent="-228600" lvl="4" marL="2286000" algn="l">
              <a:lnSpc>
                <a:spcPct val="90000"/>
              </a:lnSpc>
              <a:spcBef>
                <a:spcPts val="300"/>
              </a:spcBef>
              <a:spcAft>
                <a:spcPts val="0"/>
              </a:spcAft>
              <a:buSzPts val="900"/>
              <a:buNone/>
              <a:defRPr sz="900"/>
            </a:lvl5pPr>
            <a:lvl6pPr indent="-228600" lvl="5" marL="2743200" algn="l">
              <a:lnSpc>
                <a:spcPct val="90000"/>
              </a:lnSpc>
              <a:spcBef>
                <a:spcPts val="300"/>
              </a:spcBef>
              <a:spcAft>
                <a:spcPts val="0"/>
              </a:spcAft>
              <a:buSzPts val="900"/>
              <a:buNone/>
              <a:defRPr sz="900"/>
            </a:lvl6pPr>
            <a:lvl7pPr indent="-228600" lvl="6" marL="3200400" algn="l">
              <a:lnSpc>
                <a:spcPct val="90000"/>
              </a:lnSpc>
              <a:spcBef>
                <a:spcPts val="300"/>
              </a:spcBef>
              <a:spcAft>
                <a:spcPts val="0"/>
              </a:spcAft>
              <a:buSzPts val="900"/>
              <a:buNone/>
              <a:defRPr sz="900"/>
            </a:lvl7pPr>
            <a:lvl8pPr indent="-228600" lvl="7" marL="3657600" algn="l">
              <a:lnSpc>
                <a:spcPct val="90000"/>
              </a:lnSpc>
              <a:spcBef>
                <a:spcPts val="300"/>
              </a:spcBef>
              <a:spcAft>
                <a:spcPts val="0"/>
              </a:spcAft>
              <a:buSzPts val="900"/>
              <a:buNone/>
              <a:defRPr sz="900"/>
            </a:lvl8pPr>
            <a:lvl9pPr indent="-228600" lvl="8" marL="4114800" algn="l">
              <a:lnSpc>
                <a:spcPct val="90000"/>
              </a:lnSpc>
              <a:spcBef>
                <a:spcPts val="300"/>
              </a:spcBef>
              <a:spcAft>
                <a:spcPts val="300"/>
              </a:spcAft>
              <a:buSzPts val="900"/>
              <a:buNone/>
              <a:defRPr sz="900"/>
            </a:lvl9pPr>
          </a:lstStyle>
          <a:p/>
        </p:txBody>
      </p:sp>
      <p:sp>
        <p:nvSpPr>
          <p:cNvPr id="79" name="Google Shape;79;p47"/>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47"/>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47"/>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a:solidFill>
                  <a:srgbClr val="4F93C7"/>
                </a:solidFill>
              </a:defRPr>
            </a:lvl1pPr>
            <a:lvl2pPr indent="0" lvl="1" marL="0" algn="ctr">
              <a:spcBef>
                <a:spcPts val="0"/>
              </a:spcBef>
              <a:buNone/>
              <a:defRPr>
                <a:solidFill>
                  <a:srgbClr val="4F93C7"/>
                </a:solidFill>
              </a:defRPr>
            </a:lvl2pPr>
            <a:lvl3pPr indent="0" lvl="2" marL="0" algn="ctr">
              <a:spcBef>
                <a:spcPts val="0"/>
              </a:spcBef>
              <a:buNone/>
              <a:defRPr>
                <a:solidFill>
                  <a:srgbClr val="4F93C7"/>
                </a:solidFill>
              </a:defRPr>
            </a:lvl3pPr>
            <a:lvl4pPr indent="0" lvl="3" marL="0" algn="ctr">
              <a:spcBef>
                <a:spcPts val="0"/>
              </a:spcBef>
              <a:buNone/>
              <a:defRPr>
                <a:solidFill>
                  <a:srgbClr val="4F93C7"/>
                </a:solidFill>
              </a:defRPr>
            </a:lvl4pPr>
            <a:lvl5pPr indent="0" lvl="4" marL="0" algn="ctr">
              <a:spcBef>
                <a:spcPts val="0"/>
              </a:spcBef>
              <a:buNone/>
              <a:defRPr>
                <a:solidFill>
                  <a:srgbClr val="4F93C7"/>
                </a:solidFill>
              </a:defRPr>
            </a:lvl5pPr>
            <a:lvl6pPr indent="0" lvl="5" marL="0" algn="ctr">
              <a:spcBef>
                <a:spcPts val="0"/>
              </a:spcBef>
              <a:buNone/>
              <a:defRPr>
                <a:solidFill>
                  <a:srgbClr val="4F93C7"/>
                </a:solidFill>
              </a:defRPr>
            </a:lvl6pPr>
            <a:lvl7pPr indent="0" lvl="6" marL="0" algn="ctr">
              <a:spcBef>
                <a:spcPts val="0"/>
              </a:spcBef>
              <a:buNone/>
              <a:defRPr>
                <a:solidFill>
                  <a:srgbClr val="4F93C7"/>
                </a:solidFill>
              </a:defRPr>
            </a:lvl7pPr>
            <a:lvl8pPr indent="0" lvl="7" marL="0" algn="ctr">
              <a:spcBef>
                <a:spcPts val="0"/>
              </a:spcBef>
              <a:buNone/>
              <a:defRPr>
                <a:solidFill>
                  <a:srgbClr val="4F93C7"/>
                </a:solidFill>
              </a:defRPr>
            </a:lvl8pPr>
            <a:lvl9pPr indent="0" lvl="8" marL="0" algn="ctr">
              <a:spcBef>
                <a:spcPts val="0"/>
              </a:spcBef>
              <a:buNone/>
              <a:defRPr>
                <a:solidFill>
                  <a:srgbClr val="4F93C7"/>
                </a:solidFill>
              </a:defRPr>
            </a:lvl9pPr>
          </a:lstStyle>
          <a:p>
            <a:pPr indent="0" lvl="0" marL="0" rtl="0" algn="ct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2" name="Shape 82"/>
        <p:cNvGrpSpPr/>
        <p:nvPr/>
      </p:nvGrpSpPr>
      <p:grpSpPr>
        <a:xfrm>
          <a:off x="0" y="0"/>
          <a:ext cx="0" cy="0"/>
          <a:chOff x="0" y="0"/>
          <a:chExt cx="0" cy="0"/>
        </a:xfrm>
      </p:grpSpPr>
      <p:sp>
        <p:nvSpPr>
          <p:cNvPr id="83" name="Google Shape;83;p48"/>
          <p:cNvSpPr/>
          <p:nvPr/>
        </p:nvSpPr>
        <p:spPr>
          <a:xfrm>
            <a:off x="0" y="5105400"/>
            <a:ext cx="11292840" cy="17526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48"/>
          <p:cNvSpPr txBox="1"/>
          <p:nvPr>
            <p:ph type="title"/>
          </p:nvPr>
        </p:nvSpPr>
        <p:spPr>
          <a:xfrm>
            <a:off x="914400" y="5257800"/>
            <a:ext cx="9982200" cy="914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2800"/>
              <a:buFont typeface="Century Schoolbook"/>
              <a:buNone/>
              <a:defRPr b="0" sz="2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48"/>
          <p:cNvSpPr/>
          <p:nvPr>
            <p:ph idx="2" type="pic"/>
          </p:nvPr>
        </p:nvSpPr>
        <p:spPr>
          <a:xfrm>
            <a:off x="0" y="0"/>
            <a:ext cx="11292840" cy="5128923"/>
          </a:xfrm>
          <a:prstGeom prst="rect">
            <a:avLst/>
          </a:prstGeom>
          <a:solidFill>
            <a:schemeClr val="accent1"/>
          </a:solidFill>
          <a:ln>
            <a:noFill/>
          </a:ln>
        </p:spPr>
      </p:sp>
      <p:sp>
        <p:nvSpPr>
          <p:cNvPr id="86" name="Google Shape;86;p48"/>
          <p:cNvSpPr txBox="1"/>
          <p:nvPr>
            <p:ph idx="1" type="body"/>
          </p:nvPr>
        </p:nvSpPr>
        <p:spPr>
          <a:xfrm>
            <a:off x="914400" y="6108589"/>
            <a:ext cx="9982200" cy="597011"/>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800"/>
              </a:spcBef>
              <a:spcAft>
                <a:spcPts val="0"/>
              </a:spcAft>
              <a:buSzPts val="1040"/>
              <a:buNone/>
              <a:defRPr sz="1300">
                <a:solidFill>
                  <a:srgbClr val="D8D8D8"/>
                </a:solidFill>
              </a:defRPr>
            </a:lvl1pPr>
            <a:lvl2pPr indent="-228600" lvl="1" marL="914400" algn="l">
              <a:lnSpc>
                <a:spcPct val="90000"/>
              </a:lnSpc>
              <a:spcBef>
                <a:spcPts val="300"/>
              </a:spcBef>
              <a:spcAft>
                <a:spcPts val="0"/>
              </a:spcAft>
              <a:buSzPts val="1200"/>
              <a:buNone/>
              <a:defRPr sz="1200"/>
            </a:lvl2pPr>
            <a:lvl3pPr indent="-228600" lvl="2" marL="1371600" algn="l">
              <a:lnSpc>
                <a:spcPct val="90000"/>
              </a:lnSpc>
              <a:spcBef>
                <a:spcPts val="300"/>
              </a:spcBef>
              <a:spcAft>
                <a:spcPts val="0"/>
              </a:spcAft>
              <a:buSzPts val="1000"/>
              <a:buNone/>
              <a:defRPr sz="1000"/>
            </a:lvl3pPr>
            <a:lvl4pPr indent="-228600" lvl="3" marL="1828800" algn="l">
              <a:lnSpc>
                <a:spcPct val="90000"/>
              </a:lnSpc>
              <a:spcBef>
                <a:spcPts val="300"/>
              </a:spcBef>
              <a:spcAft>
                <a:spcPts val="0"/>
              </a:spcAft>
              <a:buSzPts val="900"/>
              <a:buNone/>
              <a:defRPr sz="900"/>
            </a:lvl4pPr>
            <a:lvl5pPr indent="-228600" lvl="4" marL="2286000" algn="l">
              <a:lnSpc>
                <a:spcPct val="90000"/>
              </a:lnSpc>
              <a:spcBef>
                <a:spcPts val="300"/>
              </a:spcBef>
              <a:spcAft>
                <a:spcPts val="0"/>
              </a:spcAft>
              <a:buSzPts val="900"/>
              <a:buNone/>
              <a:defRPr sz="900"/>
            </a:lvl5pPr>
            <a:lvl6pPr indent="-228600" lvl="5" marL="2743200" algn="l">
              <a:lnSpc>
                <a:spcPct val="90000"/>
              </a:lnSpc>
              <a:spcBef>
                <a:spcPts val="300"/>
              </a:spcBef>
              <a:spcAft>
                <a:spcPts val="0"/>
              </a:spcAft>
              <a:buSzPts val="900"/>
              <a:buNone/>
              <a:defRPr sz="900"/>
            </a:lvl6pPr>
            <a:lvl7pPr indent="-228600" lvl="6" marL="3200400" algn="l">
              <a:lnSpc>
                <a:spcPct val="90000"/>
              </a:lnSpc>
              <a:spcBef>
                <a:spcPts val="300"/>
              </a:spcBef>
              <a:spcAft>
                <a:spcPts val="0"/>
              </a:spcAft>
              <a:buSzPts val="900"/>
              <a:buNone/>
              <a:defRPr sz="900"/>
            </a:lvl7pPr>
            <a:lvl8pPr indent="-228600" lvl="7" marL="3657600" algn="l">
              <a:lnSpc>
                <a:spcPct val="90000"/>
              </a:lnSpc>
              <a:spcBef>
                <a:spcPts val="300"/>
              </a:spcBef>
              <a:spcAft>
                <a:spcPts val="0"/>
              </a:spcAft>
              <a:buSzPts val="900"/>
              <a:buNone/>
              <a:defRPr sz="900"/>
            </a:lvl8pPr>
            <a:lvl9pPr indent="-228600" lvl="8" marL="4114800" algn="l">
              <a:lnSpc>
                <a:spcPct val="90000"/>
              </a:lnSpc>
              <a:spcBef>
                <a:spcPts val="300"/>
              </a:spcBef>
              <a:spcAft>
                <a:spcPts val="300"/>
              </a:spcAft>
              <a:buSzPts val="900"/>
              <a:buNone/>
              <a:defRPr sz="900"/>
            </a:lvl9pPr>
          </a:lstStyle>
          <a:p/>
        </p:txBody>
      </p:sp>
      <p:sp>
        <p:nvSpPr>
          <p:cNvPr id="87" name="Google Shape;87;p48"/>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48"/>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48"/>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a:solidFill>
                  <a:srgbClr val="4F93C7"/>
                </a:solidFill>
              </a:defRPr>
            </a:lvl1pPr>
            <a:lvl2pPr indent="0" lvl="1" marL="0" algn="ctr">
              <a:spcBef>
                <a:spcPts val="0"/>
              </a:spcBef>
              <a:buNone/>
              <a:defRPr>
                <a:solidFill>
                  <a:srgbClr val="4F93C7"/>
                </a:solidFill>
              </a:defRPr>
            </a:lvl2pPr>
            <a:lvl3pPr indent="0" lvl="2" marL="0" algn="ctr">
              <a:spcBef>
                <a:spcPts val="0"/>
              </a:spcBef>
              <a:buNone/>
              <a:defRPr>
                <a:solidFill>
                  <a:srgbClr val="4F93C7"/>
                </a:solidFill>
              </a:defRPr>
            </a:lvl3pPr>
            <a:lvl4pPr indent="0" lvl="3" marL="0" algn="ctr">
              <a:spcBef>
                <a:spcPts val="0"/>
              </a:spcBef>
              <a:buNone/>
              <a:defRPr>
                <a:solidFill>
                  <a:srgbClr val="4F93C7"/>
                </a:solidFill>
              </a:defRPr>
            </a:lvl4pPr>
            <a:lvl5pPr indent="0" lvl="4" marL="0" algn="ctr">
              <a:spcBef>
                <a:spcPts val="0"/>
              </a:spcBef>
              <a:buNone/>
              <a:defRPr>
                <a:solidFill>
                  <a:srgbClr val="4F93C7"/>
                </a:solidFill>
              </a:defRPr>
            </a:lvl5pPr>
            <a:lvl6pPr indent="0" lvl="5" marL="0" algn="ctr">
              <a:spcBef>
                <a:spcPts val="0"/>
              </a:spcBef>
              <a:buNone/>
              <a:defRPr>
                <a:solidFill>
                  <a:srgbClr val="4F93C7"/>
                </a:solidFill>
              </a:defRPr>
            </a:lvl6pPr>
            <a:lvl7pPr indent="0" lvl="6" marL="0" algn="ctr">
              <a:spcBef>
                <a:spcPts val="0"/>
              </a:spcBef>
              <a:buNone/>
              <a:defRPr>
                <a:solidFill>
                  <a:srgbClr val="4F93C7"/>
                </a:solidFill>
              </a:defRPr>
            </a:lvl7pPr>
            <a:lvl8pPr indent="0" lvl="7" marL="0" algn="ctr">
              <a:spcBef>
                <a:spcPts val="0"/>
              </a:spcBef>
              <a:buNone/>
              <a:defRPr>
                <a:solidFill>
                  <a:srgbClr val="4F93C7"/>
                </a:solidFill>
              </a:defRPr>
            </a:lvl8pPr>
            <a:lvl9pPr indent="0" lvl="8" marL="0" algn="ctr">
              <a:spcBef>
                <a:spcPts val="0"/>
              </a:spcBef>
              <a:buNone/>
              <a:defRPr>
                <a:solidFill>
                  <a:srgbClr val="4F93C7"/>
                </a:solidFill>
              </a:defRPr>
            </a:lvl9pPr>
          </a:lstStyle>
          <a:p>
            <a:pPr indent="0" lvl="0" marL="0" rtl="0" algn="ct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0" name="Shape 90"/>
        <p:cNvGrpSpPr/>
        <p:nvPr/>
      </p:nvGrpSpPr>
      <p:grpSpPr>
        <a:xfrm>
          <a:off x="0" y="0"/>
          <a:ext cx="0" cy="0"/>
          <a:chOff x="0" y="0"/>
          <a:chExt cx="0" cy="0"/>
        </a:xfrm>
      </p:grpSpPr>
      <p:sp>
        <p:nvSpPr>
          <p:cNvPr id="91" name="Google Shape;91;p49"/>
          <p:cNvSpPr txBox="1"/>
          <p:nvPr>
            <p:ph type="title"/>
          </p:nvPr>
        </p:nvSpPr>
        <p:spPr>
          <a:xfrm>
            <a:off x="1261872" y="365760"/>
            <a:ext cx="9692640" cy="132556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49"/>
          <p:cNvSpPr txBox="1"/>
          <p:nvPr>
            <p:ph idx="1" type="body"/>
          </p:nvPr>
        </p:nvSpPr>
        <p:spPr>
          <a:xfrm rot="5400000">
            <a:off x="3383884" y="-293212"/>
            <a:ext cx="4351337" cy="8595360"/>
          </a:xfrm>
          <a:prstGeom prst="rect">
            <a:avLst/>
          </a:prstGeom>
          <a:noFill/>
          <a:ln>
            <a:noFill/>
          </a:ln>
        </p:spPr>
        <p:txBody>
          <a:bodyPr anchorCtr="0" anchor="t" bIns="45700" lIns="91425" spcFirstLastPara="1" rIns="91425" wrap="square" tIns="45700">
            <a:normAutofit/>
          </a:bodyPr>
          <a:lstStyle>
            <a:lvl1pPr indent="-320040" lvl="0" marL="457200" algn="l">
              <a:lnSpc>
                <a:spcPct val="95000"/>
              </a:lnSpc>
              <a:spcBef>
                <a:spcPts val="1400"/>
              </a:spcBef>
              <a:spcAft>
                <a:spcPts val="0"/>
              </a:spcAft>
              <a:buSzPts val="1440"/>
              <a:buChar char="•"/>
              <a:defRPr/>
            </a:lvl1pPr>
            <a:lvl2pPr indent="-342900" lvl="1" marL="914400" algn="l">
              <a:lnSpc>
                <a:spcPct val="90000"/>
              </a:lnSpc>
              <a:spcBef>
                <a:spcPts val="300"/>
              </a:spcBef>
              <a:spcAft>
                <a:spcPts val="0"/>
              </a:spcAft>
              <a:buSzPts val="1800"/>
              <a:buChar char="●"/>
              <a:defRPr/>
            </a:lvl2pPr>
            <a:lvl3pPr indent="-342900" lvl="2" marL="1371600" algn="l">
              <a:lnSpc>
                <a:spcPct val="90000"/>
              </a:lnSpc>
              <a:spcBef>
                <a:spcPts val="300"/>
              </a:spcBef>
              <a:spcAft>
                <a:spcPts val="0"/>
              </a:spcAft>
              <a:buSzPts val="1800"/>
              <a:buChar char="●"/>
              <a:defRPr/>
            </a:lvl3pPr>
            <a:lvl4pPr indent="-342900" lvl="3" marL="1828800" algn="l">
              <a:lnSpc>
                <a:spcPct val="90000"/>
              </a:lnSpc>
              <a:spcBef>
                <a:spcPts val="300"/>
              </a:spcBef>
              <a:spcAft>
                <a:spcPts val="0"/>
              </a:spcAft>
              <a:buSzPts val="1800"/>
              <a:buChar char="●"/>
              <a:defRPr/>
            </a:lvl4pPr>
            <a:lvl5pPr indent="-342900" lvl="4" marL="2286000" algn="l">
              <a:lnSpc>
                <a:spcPct val="90000"/>
              </a:lnSpc>
              <a:spcBef>
                <a:spcPts val="300"/>
              </a:spcBef>
              <a:spcAft>
                <a:spcPts val="0"/>
              </a:spcAft>
              <a:buSzPts val="1800"/>
              <a:buChar char="●"/>
              <a:defRPr/>
            </a:lvl5pPr>
            <a:lvl6pPr indent="-342900" lvl="5" marL="2743200" algn="l">
              <a:lnSpc>
                <a:spcPct val="90000"/>
              </a:lnSpc>
              <a:spcBef>
                <a:spcPts val="3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
        <p:nvSpPr>
          <p:cNvPr id="93" name="Google Shape;93;p49"/>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49"/>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49"/>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a:solidFill>
                  <a:srgbClr val="4F93C7"/>
                </a:solidFill>
              </a:defRPr>
            </a:lvl1pPr>
            <a:lvl2pPr indent="0" lvl="1" marL="0" algn="ctr">
              <a:spcBef>
                <a:spcPts val="0"/>
              </a:spcBef>
              <a:buNone/>
              <a:defRPr>
                <a:solidFill>
                  <a:srgbClr val="4F93C7"/>
                </a:solidFill>
              </a:defRPr>
            </a:lvl2pPr>
            <a:lvl3pPr indent="0" lvl="2" marL="0" algn="ctr">
              <a:spcBef>
                <a:spcPts val="0"/>
              </a:spcBef>
              <a:buNone/>
              <a:defRPr>
                <a:solidFill>
                  <a:srgbClr val="4F93C7"/>
                </a:solidFill>
              </a:defRPr>
            </a:lvl3pPr>
            <a:lvl4pPr indent="0" lvl="3" marL="0" algn="ctr">
              <a:spcBef>
                <a:spcPts val="0"/>
              </a:spcBef>
              <a:buNone/>
              <a:defRPr>
                <a:solidFill>
                  <a:srgbClr val="4F93C7"/>
                </a:solidFill>
              </a:defRPr>
            </a:lvl4pPr>
            <a:lvl5pPr indent="0" lvl="4" marL="0" algn="ctr">
              <a:spcBef>
                <a:spcPts val="0"/>
              </a:spcBef>
              <a:buNone/>
              <a:defRPr>
                <a:solidFill>
                  <a:srgbClr val="4F93C7"/>
                </a:solidFill>
              </a:defRPr>
            </a:lvl5pPr>
            <a:lvl6pPr indent="0" lvl="5" marL="0" algn="ctr">
              <a:spcBef>
                <a:spcPts val="0"/>
              </a:spcBef>
              <a:buNone/>
              <a:defRPr>
                <a:solidFill>
                  <a:srgbClr val="4F93C7"/>
                </a:solidFill>
              </a:defRPr>
            </a:lvl6pPr>
            <a:lvl7pPr indent="0" lvl="6" marL="0" algn="ctr">
              <a:spcBef>
                <a:spcPts val="0"/>
              </a:spcBef>
              <a:buNone/>
              <a:defRPr>
                <a:solidFill>
                  <a:srgbClr val="4F93C7"/>
                </a:solidFill>
              </a:defRPr>
            </a:lvl7pPr>
            <a:lvl8pPr indent="0" lvl="7" marL="0" algn="ctr">
              <a:spcBef>
                <a:spcPts val="0"/>
              </a:spcBef>
              <a:buNone/>
              <a:defRPr>
                <a:solidFill>
                  <a:srgbClr val="4F93C7"/>
                </a:solidFill>
              </a:defRPr>
            </a:lvl8pPr>
            <a:lvl9pPr indent="0" lvl="8" marL="0" algn="ctr">
              <a:spcBef>
                <a:spcPts val="0"/>
              </a:spcBef>
              <a:buNone/>
              <a:defRPr>
                <a:solidFill>
                  <a:srgbClr val="4F93C7"/>
                </a:solidFill>
              </a:defRPr>
            </a:lvl9pPr>
          </a:lstStyle>
          <a:p>
            <a:pPr indent="0" lvl="0" marL="0" rtl="0" algn="ct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6" name="Shape 96"/>
        <p:cNvGrpSpPr/>
        <p:nvPr/>
      </p:nvGrpSpPr>
      <p:grpSpPr>
        <a:xfrm>
          <a:off x="0" y="0"/>
          <a:ext cx="0" cy="0"/>
          <a:chOff x="0" y="0"/>
          <a:chExt cx="0" cy="0"/>
        </a:xfrm>
      </p:grpSpPr>
      <p:sp>
        <p:nvSpPr>
          <p:cNvPr id="97" name="Google Shape;97;p50"/>
          <p:cNvSpPr txBox="1"/>
          <p:nvPr>
            <p:ph type="title"/>
          </p:nvPr>
        </p:nvSpPr>
        <p:spPr>
          <a:xfrm rot="5400000">
            <a:off x="6938169" y="2091531"/>
            <a:ext cx="5897562" cy="24765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50"/>
          <p:cNvSpPr txBox="1"/>
          <p:nvPr>
            <p:ph idx="1" type="body"/>
          </p:nvPr>
        </p:nvSpPr>
        <p:spPr>
          <a:xfrm rot="5400000">
            <a:off x="1680369" y="-537369"/>
            <a:ext cx="5897562" cy="7734300"/>
          </a:xfrm>
          <a:prstGeom prst="rect">
            <a:avLst/>
          </a:prstGeom>
          <a:noFill/>
          <a:ln>
            <a:noFill/>
          </a:ln>
        </p:spPr>
        <p:txBody>
          <a:bodyPr anchorCtr="0" anchor="t" bIns="45700" lIns="91425" spcFirstLastPara="1" rIns="91425" wrap="square" tIns="45700">
            <a:normAutofit/>
          </a:bodyPr>
          <a:lstStyle>
            <a:lvl1pPr indent="-320040" lvl="0" marL="457200" algn="l">
              <a:lnSpc>
                <a:spcPct val="95000"/>
              </a:lnSpc>
              <a:spcBef>
                <a:spcPts val="1400"/>
              </a:spcBef>
              <a:spcAft>
                <a:spcPts val="0"/>
              </a:spcAft>
              <a:buSzPts val="1440"/>
              <a:buChar char="•"/>
              <a:defRPr/>
            </a:lvl1pPr>
            <a:lvl2pPr indent="-342900" lvl="1" marL="914400" algn="l">
              <a:lnSpc>
                <a:spcPct val="90000"/>
              </a:lnSpc>
              <a:spcBef>
                <a:spcPts val="300"/>
              </a:spcBef>
              <a:spcAft>
                <a:spcPts val="0"/>
              </a:spcAft>
              <a:buSzPts val="1800"/>
              <a:buChar char="●"/>
              <a:defRPr/>
            </a:lvl2pPr>
            <a:lvl3pPr indent="-342900" lvl="2" marL="1371600" algn="l">
              <a:lnSpc>
                <a:spcPct val="90000"/>
              </a:lnSpc>
              <a:spcBef>
                <a:spcPts val="300"/>
              </a:spcBef>
              <a:spcAft>
                <a:spcPts val="0"/>
              </a:spcAft>
              <a:buSzPts val="1800"/>
              <a:buChar char="●"/>
              <a:defRPr/>
            </a:lvl3pPr>
            <a:lvl4pPr indent="-342900" lvl="3" marL="1828800" algn="l">
              <a:lnSpc>
                <a:spcPct val="90000"/>
              </a:lnSpc>
              <a:spcBef>
                <a:spcPts val="300"/>
              </a:spcBef>
              <a:spcAft>
                <a:spcPts val="0"/>
              </a:spcAft>
              <a:buSzPts val="1800"/>
              <a:buChar char="●"/>
              <a:defRPr/>
            </a:lvl4pPr>
            <a:lvl5pPr indent="-342900" lvl="4" marL="2286000" algn="l">
              <a:lnSpc>
                <a:spcPct val="90000"/>
              </a:lnSpc>
              <a:spcBef>
                <a:spcPts val="300"/>
              </a:spcBef>
              <a:spcAft>
                <a:spcPts val="0"/>
              </a:spcAft>
              <a:buSzPts val="1800"/>
              <a:buChar char="●"/>
              <a:defRPr/>
            </a:lvl5pPr>
            <a:lvl6pPr indent="-342900" lvl="5" marL="2743200" algn="l">
              <a:lnSpc>
                <a:spcPct val="90000"/>
              </a:lnSpc>
              <a:spcBef>
                <a:spcPts val="3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
        <p:nvSpPr>
          <p:cNvPr id="99" name="Google Shape;99;p50"/>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50"/>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50"/>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algn="ctr">
              <a:spcBef>
                <a:spcPts val="0"/>
              </a:spcBef>
              <a:buNone/>
              <a:defRPr>
                <a:solidFill>
                  <a:srgbClr val="4F93C7"/>
                </a:solidFill>
              </a:defRPr>
            </a:lvl1pPr>
            <a:lvl2pPr indent="0" lvl="1" marL="0" algn="ctr">
              <a:spcBef>
                <a:spcPts val="0"/>
              </a:spcBef>
              <a:buNone/>
              <a:defRPr>
                <a:solidFill>
                  <a:srgbClr val="4F93C7"/>
                </a:solidFill>
              </a:defRPr>
            </a:lvl2pPr>
            <a:lvl3pPr indent="0" lvl="2" marL="0" algn="ctr">
              <a:spcBef>
                <a:spcPts val="0"/>
              </a:spcBef>
              <a:buNone/>
              <a:defRPr>
                <a:solidFill>
                  <a:srgbClr val="4F93C7"/>
                </a:solidFill>
              </a:defRPr>
            </a:lvl3pPr>
            <a:lvl4pPr indent="0" lvl="3" marL="0" algn="ctr">
              <a:spcBef>
                <a:spcPts val="0"/>
              </a:spcBef>
              <a:buNone/>
              <a:defRPr>
                <a:solidFill>
                  <a:srgbClr val="4F93C7"/>
                </a:solidFill>
              </a:defRPr>
            </a:lvl4pPr>
            <a:lvl5pPr indent="0" lvl="4" marL="0" algn="ctr">
              <a:spcBef>
                <a:spcPts val="0"/>
              </a:spcBef>
              <a:buNone/>
              <a:defRPr>
                <a:solidFill>
                  <a:srgbClr val="4F93C7"/>
                </a:solidFill>
              </a:defRPr>
            </a:lvl5pPr>
            <a:lvl6pPr indent="0" lvl="5" marL="0" algn="ctr">
              <a:spcBef>
                <a:spcPts val="0"/>
              </a:spcBef>
              <a:buNone/>
              <a:defRPr>
                <a:solidFill>
                  <a:srgbClr val="4F93C7"/>
                </a:solidFill>
              </a:defRPr>
            </a:lvl6pPr>
            <a:lvl7pPr indent="0" lvl="6" marL="0" algn="ctr">
              <a:spcBef>
                <a:spcPts val="0"/>
              </a:spcBef>
              <a:buNone/>
              <a:defRPr>
                <a:solidFill>
                  <a:srgbClr val="4F93C7"/>
                </a:solidFill>
              </a:defRPr>
            </a:lvl7pPr>
            <a:lvl8pPr indent="0" lvl="7" marL="0" algn="ctr">
              <a:spcBef>
                <a:spcPts val="0"/>
              </a:spcBef>
              <a:buNone/>
              <a:defRPr>
                <a:solidFill>
                  <a:srgbClr val="4F93C7"/>
                </a:solidFill>
              </a:defRPr>
            </a:lvl8pPr>
            <a:lvl9pPr indent="0" lvl="8" marL="0" algn="ctr">
              <a:spcBef>
                <a:spcPts val="0"/>
              </a:spcBef>
              <a:buNone/>
              <a:defRPr>
                <a:solidFill>
                  <a:srgbClr val="4F93C7"/>
                </a:solidFill>
              </a:defRPr>
            </a:lvl9pPr>
          </a:lstStyle>
          <a:p>
            <a:pPr indent="0" lvl="0" marL="0" rtl="0" algn="ct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type="txAndObj">
  <p:cSld name="TEXT_AND_OBJECT">
    <p:spTree>
      <p:nvGrpSpPr>
        <p:cNvPr id="102" name="Shape 102"/>
        <p:cNvGrpSpPr/>
        <p:nvPr/>
      </p:nvGrpSpPr>
      <p:grpSpPr>
        <a:xfrm>
          <a:off x="0" y="0"/>
          <a:ext cx="0" cy="0"/>
          <a:chOff x="0" y="0"/>
          <a:chExt cx="0" cy="0"/>
        </a:xfrm>
      </p:grpSpPr>
      <p:sp>
        <p:nvSpPr>
          <p:cNvPr id="103" name="Google Shape;103;p51"/>
          <p:cNvSpPr txBox="1"/>
          <p:nvPr>
            <p:ph type="title"/>
          </p:nvPr>
        </p:nvSpPr>
        <p:spPr>
          <a:xfrm>
            <a:off x="609600" y="457200"/>
            <a:ext cx="10972800" cy="1371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51"/>
          <p:cNvSpPr txBox="1"/>
          <p:nvPr>
            <p:ph idx="1" type="body"/>
          </p:nvPr>
        </p:nvSpPr>
        <p:spPr>
          <a:xfrm>
            <a:off x="609600" y="1981200"/>
            <a:ext cx="5384800" cy="3886200"/>
          </a:xfrm>
          <a:prstGeom prst="rect">
            <a:avLst/>
          </a:prstGeom>
          <a:noFill/>
          <a:ln>
            <a:noFill/>
          </a:ln>
        </p:spPr>
        <p:txBody>
          <a:bodyPr anchorCtr="0" anchor="t" bIns="45700" lIns="91425" spcFirstLastPara="1" rIns="91425" wrap="square" tIns="45700">
            <a:normAutofit/>
          </a:bodyPr>
          <a:lstStyle>
            <a:lvl1pPr indent="-320040" lvl="0" marL="457200" algn="l">
              <a:lnSpc>
                <a:spcPct val="95000"/>
              </a:lnSpc>
              <a:spcBef>
                <a:spcPts val="1400"/>
              </a:spcBef>
              <a:spcAft>
                <a:spcPts val="0"/>
              </a:spcAft>
              <a:buSzPts val="1440"/>
              <a:buChar char="•"/>
              <a:defRPr/>
            </a:lvl1pPr>
            <a:lvl2pPr indent="-342900" lvl="1" marL="914400" algn="l">
              <a:lnSpc>
                <a:spcPct val="90000"/>
              </a:lnSpc>
              <a:spcBef>
                <a:spcPts val="300"/>
              </a:spcBef>
              <a:spcAft>
                <a:spcPts val="0"/>
              </a:spcAft>
              <a:buSzPts val="1800"/>
              <a:buChar char="●"/>
              <a:defRPr/>
            </a:lvl2pPr>
            <a:lvl3pPr indent="-342900" lvl="2" marL="1371600" algn="l">
              <a:lnSpc>
                <a:spcPct val="90000"/>
              </a:lnSpc>
              <a:spcBef>
                <a:spcPts val="300"/>
              </a:spcBef>
              <a:spcAft>
                <a:spcPts val="0"/>
              </a:spcAft>
              <a:buSzPts val="1800"/>
              <a:buChar char="●"/>
              <a:defRPr/>
            </a:lvl3pPr>
            <a:lvl4pPr indent="-342900" lvl="3" marL="1828800" algn="l">
              <a:lnSpc>
                <a:spcPct val="90000"/>
              </a:lnSpc>
              <a:spcBef>
                <a:spcPts val="300"/>
              </a:spcBef>
              <a:spcAft>
                <a:spcPts val="0"/>
              </a:spcAft>
              <a:buSzPts val="1800"/>
              <a:buChar char="●"/>
              <a:defRPr/>
            </a:lvl4pPr>
            <a:lvl5pPr indent="-342900" lvl="4" marL="2286000" algn="l">
              <a:lnSpc>
                <a:spcPct val="90000"/>
              </a:lnSpc>
              <a:spcBef>
                <a:spcPts val="300"/>
              </a:spcBef>
              <a:spcAft>
                <a:spcPts val="0"/>
              </a:spcAft>
              <a:buSzPts val="1800"/>
              <a:buChar char="●"/>
              <a:defRPr/>
            </a:lvl5pPr>
            <a:lvl6pPr indent="-342900" lvl="5" marL="2743200" algn="l">
              <a:lnSpc>
                <a:spcPct val="90000"/>
              </a:lnSpc>
              <a:spcBef>
                <a:spcPts val="3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
        <p:nvSpPr>
          <p:cNvPr id="105" name="Google Shape;105;p51"/>
          <p:cNvSpPr txBox="1"/>
          <p:nvPr>
            <p:ph idx="2" type="body"/>
          </p:nvPr>
        </p:nvSpPr>
        <p:spPr>
          <a:xfrm>
            <a:off x="6197600" y="1981200"/>
            <a:ext cx="5384800" cy="3886200"/>
          </a:xfrm>
          <a:prstGeom prst="rect">
            <a:avLst/>
          </a:prstGeom>
          <a:noFill/>
          <a:ln>
            <a:noFill/>
          </a:ln>
        </p:spPr>
        <p:txBody>
          <a:bodyPr anchorCtr="0" anchor="t" bIns="45700" lIns="91425" spcFirstLastPara="1" rIns="91425" wrap="square" tIns="45700">
            <a:normAutofit/>
          </a:bodyPr>
          <a:lstStyle>
            <a:lvl1pPr indent="-320040" lvl="0" marL="457200" algn="l">
              <a:lnSpc>
                <a:spcPct val="95000"/>
              </a:lnSpc>
              <a:spcBef>
                <a:spcPts val="1400"/>
              </a:spcBef>
              <a:spcAft>
                <a:spcPts val="0"/>
              </a:spcAft>
              <a:buSzPts val="1440"/>
              <a:buChar char="•"/>
              <a:defRPr/>
            </a:lvl1pPr>
            <a:lvl2pPr indent="-342900" lvl="1" marL="914400" algn="l">
              <a:lnSpc>
                <a:spcPct val="90000"/>
              </a:lnSpc>
              <a:spcBef>
                <a:spcPts val="300"/>
              </a:spcBef>
              <a:spcAft>
                <a:spcPts val="0"/>
              </a:spcAft>
              <a:buSzPts val="1800"/>
              <a:buChar char="●"/>
              <a:defRPr/>
            </a:lvl2pPr>
            <a:lvl3pPr indent="-342900" lvl="2" marL="1371600" algn="l">
              <a:lnSpc>
                <a:spcPct val="90000"/>
              </a:lnSpc>
              <a:spcBef>
                <a:spcPts val="300"/>
              </a:spcBef>
              <a:spcAft>
                <a:spcPts val="0"/>
              </a:spcAft>
              <a:buSzPts val="1800"/>
              <a:buChar char="●"/>
              <a:defRPr/>
            </a:lvl3pPr>
            <a:lvl4pPr indent="-342900" lvl="3" marL="1828800" algn="l">
              <a:lnSpc>
                <a:spcPct val="90000"/>
              </a:lnSpc>
              <a:spcBef>
                <a:spcPts val="300"/>
              </a:spcBef>
              <a:spcAft>
                <a:spcPts val="0"/>
              </a:spcAft>
              <a:buSzPts val="1800"/>
              <a:buChar char="●"/>
              <a:defRPr/>
            </a:lvl4pPr>
            <a:lvl5pPr indent="-342900" lvl="4" marL="2286000" algn="l">
              <a:lnSpc>
                <a:spcPct val="90000"/>
              </a:lnSpc>
              <a:spcBef>
                <a:spcPts val="300"/>
              </a:spcBef>
              <a:spcAft>
                <a:spcPts val="0"/>
              </a:spcAft>
              <a:buSzPts val="1800"/>
              <a:buChar char="●"/>
              <a:defRPr/>
            </a:lvl5pPr>
            <a:lvl6pPr indent="-342900" lvl="5" marL="2743200" algn="l">
              <a:lnSpc>
                <a:spcPct val="90000"/>
              </a:lnSpc>
              <a:spcBef>
                <a:spcPts val="3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
        <p:nvSpPr>
          <p:cNvPr id="106" name="Google Shape;106;p51"/>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51"/>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51"/>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algn="ctr">
              <a:spcBef>
                <a:spcPts val="0"/>
              </a:spcBef>
              <a:buNone/>
              <a:defRPr sz="3600">
                <a:solidFill>
                  <a:srgbClr val="4F93C7"/>
                </a:solidFill>
                <a:latin typeface="Century Schoolbook"/>
                <a:ea typeface="Century Schoolbook"/>
                <a:cs typeface="Century Schoolbook"/>
                <a:sym typeface="Century Schoolbook"/>
              </a:defRPr>
            </a:lvl1pPr>
            <a:lvl2pPr indent="0" lvl="1" marL="0" marR="0" algn="ctr">
              <a:spcBef>
                <a:spcPts val="0"/>
              </a:spcBef>
              <a:buNone/>
              <a:defRPr sz="3600">
                <a:solidFill>
                  <a:srgbClr val="4F93C7"/>
                </a:solidFill>
                <a:latin typeface="Century Schoolbook"/>
                <a:ea typeface="Century Schoolbook"/>
                <a:cs typeface="Century Schoolbook"/>
                <a:sym typeface="Century Schoolbook"/>
              </a:defRPr>
            </a:lvl2pPr>
            <a:lvl3pPr indent="0" lvl="2" marL="0" marR="0" algn="ctr">
              <a:spcBef>
                <a:spcPts val="0"/>
              </a:spcBef>
              <a:buNone/>
              <a:defRPr sz="3600">
                <a:solidFill>
                  <a:srgbClr val="4F93C7"/>
                </a:solidFill>
                <a:latin typeface="Century Schoolbook"/>
                <a:ea typeface="Century Schoolbook"/>
                <a:cs typeface="Century Schoolbook"/>
                <a:sym typeface="Century Schoolbook"/>
              </a:defRPr>
            </a:lvl3pPr>
            <a:lvl4pPr indent="0" lvl="3" marL="0" marR="0" algn="ctr">
              <a:spcBef>
                <a:spcPts val="0"/>
              </a:spcBef>
              <a:buNone/>
              <a:defRPr sz="3600">
                <a:solidFill>
                  <a:srgbClr val="4F93C7"/>
                </a:solidFill>
                <a:latin typeface="Century Schoolbook"/>
                <a:ea typeface="Century Schoolbook"/>
                <a:cs typeface="Century Schoolbook"/>
                <a:sym typeface="Century Schoolbook"/>
              </a:defRPr>
            </a:lvl4pPr>
            <a:lvl5pPr indent="0" lvl="4" marL="0" marR="0" algn="ctr">
              <a:spcBef>
                <a:spcPts val="0"/>
              </a:spcBef>
              <a:buNone/>
              <a:defRPr sz="3600">
                <a:solidFill>
                  <a:srgbClr val="4F93C7"/>
                </a:solidFill>
                <a:latin typeface="Century Schoolbook"/>
                <a:ea typeface="Century Schoolbook"/>
                <a:cs typeface="Century Schoolbook"/>
                <a:sym typeface="Century Schoolbook"/>
              </a:defRPr>
            </a:lvl5pPr>
            <a:lvl6pPr indent="0" lvl="5" marL="0" marR="0" algn="ctr">
              <a:spcBef>
                <a:spcPts val="0"/>
              </a:spcBef>
              <a:buNone/>
              <a:defRPr sz="3600">
                <a:solidFill>
                  <a:srgbClr val="4F93C7"/>
                </a:solidFill>
                <a:latin typeface="Century Schoolbook"/>
                <a:ea typeface="Century Schoolbook"/>
                <a:cs typeface="Century Schoolbook"/>
                <a:sym typeface="Century Schoolbook"/>
              </a:defRPr>
            </a:lvl6pPr>
            <a:lvl7pPr indent="0" lvl="6" marL="0" marR="0" algn="ctr">
              <a:spcBef>
                <a:spcPts val="0"/>
              </a:spcBef>
              <a:buNone/>
              <a:defRPr sz="3600">
                <a:solidFill>
                  <a:srgbClr val="4F93C7"/>
                </a:solidFill>
                <a:latin typeface="Century Schoolbook"/>
                <a:ea typeface="Century Schoolbook"/>
                <a:cs typeface="Century Schoolbook"/>
                <a:sym typeface="Century Schoolbook"/>
              </a:defRPr>
            </a:lvl7pPr>
            <a:lvl8pPr indent="0" lvl="7" marL="0" marR="0" algn="ctr">
              <a:spcBef>
                <a:spcPts val="0"/>
              </a:spcBef>
              <a:buNone/>
              <a:defRPr sz="3600">
                <a:solidFill>
                  <a:srgbClr val="4F93C7"/>
                </a:solidFill>
                <a:latin typeface="Century Schoolbook"/>
                <a:ea typeface="Century Schoolbook"/>
                <a:cs typeface="Century Schoolbook"/>
                <a:sym typeface="Century Schoolbook"/>
              </a:defRPr>
            </a:lvl8pPr>
            <a:lvl9pPr indent="0" lvl="8" marL="0" marR="0" algn="ctr">
              <a:spcBef>
                <a:spcPts val="0"/>
              </a:spcBef>
              <a:buNone/>
              <a:defRPr sz="3600">
                <a:solidFill>
                  <a:srgbClr val="4F93C7"/>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6" name="Shape 116"/>
        <p:cNvGrpSpPr/>
        <p:nvPr/>
      </p:nvGrpSpPr>
      <p:grpSpPr>
        <a:xfrm>
          <a:off x="0" y="0"/>
          <a:ext cx="0" cy="0"/>
          <a:chOff x="0" y="0"/>
          <a:chExt cx="0" cy="0"/>
        </a:xfrm>
      </p:grpSpPr>
      <p:sp>
        <p:nvSpPr>
          <p:cNvPr id="117" name="Google Shape;117;p31"/>
          <p:cNvSpPr txBox="1"/>
          <p:nvPr>
            <p:ph type="title"/>
          </p:nvPr>
        </p:nvSpPr>
        <p:spPr>
          <a:xfrm>
            <a:off x="1261872" y="365760"/>
            <a:ext cx="9692640" cy="132556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31"/>
          <p:cNvSpPr txBox="1"/>
          <p:nvPr>
            <p:ph idx="1" type="body"/>
          </p:nvPr>
        </p:nvSpPr>
        <p:spPr>
          <a:xfrm>
            <a:off x="1261872" y="1828800"/>
            <a:ext cx="8595360" cy="4351337"/>
          </a:xfrm>
          <a:prstGeom prst="rect">
            <a:avLst/>
          </a:prstGeom>
          <a:noFill/>
          <a:ln>
            <a:noFill/>
          </a:ln>
        </p:spPr>
        <p:txBody>
          <a:bodyPr anchorCtr="0" anchor="t" bIns="45700" lIns="91425" spcFirstLastPara="1" rIns="91425" wrap="square" tIns="45700">
            <a:normAutofit/>
          </a:bodyPr>
          <a:lstStyle>
            <a:lvl1pPr indent="-320040" lvl="0" marL="457200" algn="l">
              <a:lnSpc>
                <a:spcPct val="95000"/>
              </a:lnSpc>
              <a:spcBef>
                <a:spcPts val="1400"/>
              </a:spcBef>
              <a:spcAft>
                <a:spcPts val="0"/>
              </a:spcAft>
              <a:buSzPts val="1440"/>
              <a:buChar char="•"/>
              <a:defRPr/>
            </a:lvl1pPr>
            <a:lvl2pPr indent="-342900" lvl="1" marL="914400" algn="l">
              <a:lnSpc>
                <a:spcPct val="90000"/>
              </a:lnSpc>
              <a:spcBef>
                <a:spcPts val="300"/>
              </a:spcBef>
              <a:spcAft>
                <a:spcPts val="0"/>
              </a:spcAft>
              <a:buSzPts val="1800"/>
              <a:buChar char="●"/>
              <a:defRPr/>
            </a:lvl2pPr>
            <a:lvl3pPr indent="-342900" lvl="2" marL="1371600" algn="l">
              <a:lnSpc>
                <a:spcPct val="90000"/>
              </a:lnSpc>
              <a:spcBef>
                <a:spcPts val="300"/>
              </a:spcBef>
              <a:spcAft>
                <a:spcPts val="0"/>
              </a:spcAft>
              <a:buSzPts val="1800"/>
              <a:buChar char="●"/>
              <a:defRPr/>
            </a:lvl3pPr>
            <a:lvl4pPr indent="-342900" lvl="3" marL="1828800" algn="l">
              <a:lnSpc>
                <a:spcPct val="90000"/>
              </a:lnSpc>
              <a:spcBef>
                <a:spcPts val="300"/>
              </a:spcBef>
              <a:spcAft>
                <a:spcPts val="0"/>
              </a:spcAft>
              <a:buSzPts val="1800"/>
              <a:buChar char="●"/>
              <a:defRPr/>
            </a:lvl4pPr>
            <a:lvl5pPr indent="-342900" lvl="4" marL="2286000" algn="l">
              <a:lnSpc>
                <a:spcPct val="90000"/>
              </a:lnSpc>
              <a:spcBef>
                <a:spcPts val="300"/>
              </a:spcBef>
              <a:spcAft>
                <a:spcPts val="0"/>
              </a:spcAft>
              <a:buSzPts val="1800"/>
              <a:buChar char="●"/>
              <a:defRPr/>
            </a:lvl5pPr>
            <a:lvl6pPr indent="-342900" lvl="5" marL="2743200" algn="l">
              <a:lnSpc>
                <a:spcPct val="90000"/>
              </a:lnSpc>
              <a:spcBef>
                <a:spcPts val="3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
        <p:nvSpPr>
          <p:cNvPr id="119" name="Google Shape;119;p31"/>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31"/>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31"/>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
        <p:nvSpPr>
          <p:cNvPr id="123" name="Google Shape;123;p32"/>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32"/>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32"/>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solidFill>
          <a:srgbClr val="173347"/>
        </a:solidFill>
      </p:bgPr>
    </p:bg>
    <p:spTree>
      <p:nvGrpSpPr>
        <p:cNvPr id="126" name="Shape 126"/>
        <p:cNvGrpSpPr/>
        <p:nvPr/>
      </p:nvGrpSpPr>
      <p:grpSpPr>
        <a:xfrm>
          <a:off x="0" y="0"/>
          <a:ext cx="0" cy="0"/>
          <a:chOff x="0" y="0"/>
          <a:chExt cx="0" cy="0"/>
        </a:xfrm>
      </p:grpSpPr>
      <p:sp>
        <p:nvSpPr>
          <p:cNvPr id="127" name="Google Shape;127;p26"/>
          <p:cNvSpPr txBox="1"/>
          <p:nvPr>
            <p:ph type="ctrTitle"/>
          </p:nvPr>
        </p:nvSpPr>
        <p:spPr>
          <a:xfrm>
            <a:off x="1261872" y="758952"/>
            <a:ext cx="9418320" cy="4041648"/>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chemeClr val="lt1"/>
              </a:buClr>
              <a:buSzPts val="7200"/>
              <a:buFont typeface="Century Schoolbook"/>
              <a:buNone/>
              <a:defRPr sz="7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8" name="Google Shape;128;p26"/>
          <p:cNvSpPr txBox="1"/>
          <p:nvPr>
            <p:ph idx="1" type="subTitle"/>
          </p:nvPr>
        </p:nvSpPr>
        <p:spPr>
          <a:xfrm>
            <a:off x="1261872" y="4800600"/>
            <a:ext cx="9418320" cy="1691640"/>
          </a:xfrm>
          <a:prstGeom prst="rect">
            <a:avLst/>
          </a:prstGeom>
          <a:noFill/>
          <a:ln>
            <a:noFill/>
          </a:ln>
        </p:spPr>
        <p:txBody>
          <a:bodyPr anchorCtr="0" anchor="t" bIns="45700" lIns="91425" spcFirstLastPara="1" rIns="91425" wrap="square" tIns="45700">
            <a:normAutofit/>
          </a:bodyPr>
          <a:lstStyle>
            <a:lvl1pPr lvl="0" algn="l">
              <a:lnSpc>
                <a:spcPct val="95000"/>
              </a:lnSpc>
              <a:spcBef>
                <a:spcPts val="1400"/>
              </a:spcBef>
              <a:spcAft>
                <a:spcPts val="0"/>
              </a:spcAft>
              <a:buSzPts val="1760"/>
              <a:buNone/>
              <a:defRPr sz="2200">
                <a:solidFill>
                  <a:srgbClr val="BFBFBF"/>
                </a:solidFill>
              </a:defRPr>
            </a:lvl1pPr>
            <a:lvl2pPr lvl="1" algn="ctr">
              <a:lnSpc>
                <a:spcPct val="90000"/>
              </a:lnSpc>
              <a:spcBef>
                <a:spcPts val="300"/>
              </a:spcBef>
              <a:spcAft>
                <a:spcPts val="0"/>
              </a:spcAft>
              <a:buSzPts val="2200"/>
              <a:buNone/>
              <a:defRPr sz="2200"/>
            </a:lvl2pPr>
            <a:lvl3pPr lvl="2" algn="ctr">
              <a:lnSpc>
                <a:spcPct val="90000"/>
              </a:lnSpc>
              <a:spcBef>
                <a:spcPts val="300"/>
              </a:spcBef>
              <a:spcAft>
                <a:spcPts val="0"/>
              </a:spcAft>
              <a:buSzPts val="2200"/>
              <a:buNone/>
              <a:defRPr sz="2200"/>
            </a:lvl3pPr>
            <a:lvl4pPr lvl="3" algn="ctr">
              <a:lnSpc>
                <a:spcPct val="90000"/>
              </a:lnSpc>
              <a:spcBef>
                <a:spcPts val="300"/>
              </a:spcBef>
              <a:spcAft>
                <a:spcPts val="0"/>
              </a:spcAft>
              <a:buSzPts val="2000"/>
              <a:buNone/>
              <a:defRPr sz="2000"/>
            </a:lvl4pPr>
            <a:lvl5pPr lvl="4" algn="ctr">
              <a:lnSpc>
                <a:spcPct val="90000"/>
              </a:lnSpc>
              <a:spcBef>
                <a:spcPts val="300"/>
              </a:spcBef>
              <a:spcAft>
                <a:spcPts val="0"/>
              </a:spcAft>
              <a:buSzPts val="2000"/>
              <a:buNone/>
              <a:defRPr sz="2000"/>
            </a:lvl5pPr>
            <a:lvl6pPr lvl="5" algn="ctr">
              <a:lnSpc>
                <a:spcPct val="90000"/>
              </a:lnSpc>
              <a:spcBef>
                <a:spcPts val="300"/>
              </a:spcBef>
              <a:spcAft>
                <a:spcPts val="0"/>
              </a:spcAft>
              <a:buSzPts val="2000"/>
              <a:buNone/>
              <a:defRPr sz="2000"/>
            </a:lvl6pPr>
            <a:lvl7pPr lvl="6" algn="ctr">
              <a:lnSpc>
                <a:spcPct val="90000"/>
              </a:lnSpc>
              <a:spcBef>
                <a:spcPts val="300"/>
              </a:spcBef>
              <a:spcAft>
                <a:spcPts val="0"/>
              </a:spcAft>
              <a:buSzPts val="2000"/>
              <a:buNone/>
              <a:defRPr sz="2000"/>
            </a:lvl7pPr>
            <a:lvl8pPr lvl="7" algn="ctr">
              <a:lnSpc>
                <a:spcPct val="90000"/>
              </a:lnSpc>
              <a:spcBef>
                <a:spcPts val="300"/>
              </a:spcBef>
              <a:spcAft>
                <a:spcPts val="0"/>
              </a:spcAft>
              <a:buSzPts val="2000"/>
              <a:buNone/>
              <a:defRPr sz="2000"/>
            </a:lvl8pPr>
            <a:lvl9pPr lvl="8" algn="ctr">
              <a:lnSpc>
                <a:spcPct val="90000"/>
              </a:lnSpc>
              <a:spcBef>
                <a:spcPts val="300"/>
              </a:spcBef>
              <a:spcAft>
                <a:spcPts val="300"/>
              </a:spcAft>
              <a:buSzPts val="2000"/>
              <a:buNone/>
              <a:defRPr sz="2000"/>
            </a:lvl9pPr>
          </a:lstStyle>
          <a:p/>
        </p:txBody>
      </p:sp>
      <p:sp>
        <p:nvSpPr>
          <p:cNvPr id="129" name="Google Shape;129;p26"/>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solidFill>
                  <a:srgbClr val="7F7F7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26"/>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rgbClr val="A5A5A5"/>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26"/>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A5A5A5"/>
              </a:buClr>
              <a:buSzPts val="3600"/>
              <a:buFont typeface="Century Schoolbook"/>
              <a:buNone/>
              <a:defRPr b="0" i="0" sz="3600" u="none" cap="none" strike="noStrike">
                <a:solidFill>
                  <a:srgbClr val="A5A5A5"/>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A5A5A5"/>
              </a:buClr>
              <a:buSzPts val="3600"/>
              <a:buFont typeface="Century Schoolbook"/>
              <a:buNone/>
              <a:defRPr b="0" i="0" sz="3600" u="none" cap="none" strike="noStrike">
                <a:solidFill>
                  <a:srgbClr val="A5A5A5"/>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A5A5A5"/>
              </a:buClr>
              <a:buSzPts val="3600"/>
              <a:buFont typeface="Century Schoolbook"/>
              <a:buNone/>
              <a:defRPr b="0" i="0" sz="3600" u="none" cap="none" strike="noStrike">
                <a:solidFill>
                  <a:srgbClr val="A5A5A5"/>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A5A5A5"/>
              </a:buClr>
              <a:buSzPts val="3600"/>
              <a:buFont typeface="Century Schoolbook"/>
              <a:buNone/>
              <a:defRPr b="0" i="0" sz="3600" u="none" cap="none" strike="noStrike">
                <a:solidFill>
                  <a:srgbClr val="A5A5A5"/>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A5A5A5"/>
              </a:buClr>
              <a:buSzPts val="3600"/>
              <a:buFont typeface="Century Schoolbook"/>
              <a:buNone/>
              <a:defRPr b="0" i="0" sz="3600" u="none" cap="none" strike="noStrike">
                <a:solidFill>
                  <a:srgbClr val="A5A5A5"/>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A5A5A5"/>
              </a:buClr>
              <a:buSzPts val="3600"/>
              <a:buFont typeface="Century Schoolbook"/>
              <a:buNone/>
              <a:defRPr b="0" i="0" sz="3600" u="none" cap="none" strike="noStrike">
                <a:solidFill>
                  <a:srgbClr val="A5A5A5"/>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A5A5A5"/>
              </a:buClr>
              <a:buSzPts val="3600"/>
              <a:buFont typeface="Century Schoolbook"/>
              <a:buNone/>
              <a:defRPr b="0" i="0" sz="3600" u="none" cap="none" strike="noStrike">
                <a:solidFill>
                  <a:srgbClr val="A5A5A5"/>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A5A5A5"/>
              </a:buClr>
              <a:buSzPts val="3600"/>
              <a:buFont typeface="Century Schoolbook"/>
              <a:buNone/>
              <a:defRPr b="0" i="0" sz="3600" u="none" cap="none" strike="noStrike">
                <a:solidFill>
                  <a:srgbClr val="A5A5A5"/>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A5A5A5"/>
              </a:buClr>
              <a:buSzPts val="3600"/>
              <a:buFont typeface="Century Schoolbook"/>
              <a:buNone/>
              <a:defRPr b="0" i="0" sz="3600" u="none" cap="none" strike="noStrike">
                <a:solidFill>
                  <a:srgbClr val="A5A5A5"/>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iw-IL"/>
              <a:t>‹#›</a:t>
            </a:fld>
            <a:endParaRPr/>
          </a:p>
        </p:txBody>
      </p:sp>
      <p:sp>
        <p:nvSpPr>
          <p:cNvPr id="132" name="Google Shape;132;p26"/>
          <p:cNvSpPr/>
          <p:nvPr/>
        </p:nvSpPr>
        <p:spPr>
          <a:xfrm>
            <a:off x="0" y="0"/>
            <a:ext cx="457200" cy="6858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3" name="Shape 133"/>
        <p:cNvGrpSpPr/>
        <p:nvPr/>
      </p:nvGrpSpPr>
      <p:grpSpPr>
        <a:xfrm>
          <a:off x="0" y="0"/>
          <a:ext cx="0" cy="0"/>
          <a:chOff x="0" y="0"/>
          <a:chExt cx="0" cy="0"/>
        </a:xfrm>
      </p:grpSpPr>
      <p:sp>
        <p:nvSpPr>
          <p:cNvPr id="134" name="Google Shape;134;p33"/>
          <p:cNvSpPr txBox="1"/>
          <p:nvPr>
            <p:ph type="title"/>
          </p:nvPr>
        </p:nvSpPr>
        <p:spPr>
          <a:xfrm>
            <a:off x="1261872" y="758952"/>
            <a:ext cx="9418320" cy="4041648"/>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chemeClr val="dk1"/>
              </a:buClr>
              <a:buSzPts val="7200"/>
              <a:buFont typeface="Century Schoolbook"/>
              <a:buNone/>
              <a:defRPr b="0" sz="7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p33"/>
          <p:cNvSpPr txBox="1"/>
          <p:nvPr>
            <p:ph idx="1" type="body"/>
          </p:nvPr>
        </p:nvSpPr>
        <p:spPr>
          <a:xfrm>
            <a:off x="1261872" y="4800600"/>
            <a:ext cx="9418320" cy="1691640"/>
          </a:xfrm>
          <a:prstGeom prst="rect">
            <a:avLst/>
          </a:prstGeom>
          <a:noFill/>
          <a:ln>
            <a:noFill/>
          </a:ln>
        </p:spPr>
        <p:txBody>
          <a:bodyPr anchorCtr="0" anchor="t" bIns="45700" lIns="91425" spcFirstLastPara="1" rIns="91425" wrap="square" tIns="45700">
            <a:normAutofit/>
          </a:bodyPr>
          <a:lstStyle>
            <a:lvl1pPr indent="-228600" lvl="0" marL="457200" algn="l">
              <a:lnSpc>
                <a:spcPct val="95000"/>
              </a:lnSpc>
              <a:spcBef>
                <a:spcPts val="1400"/>
              </a:spcBef>
              <a:spcAft>
                <a:spcPts val="0"/>
              </a:spcAft>
              <a:buSzPts val="1760"/>
              <a:buNone/>
              <a:defRPr sz="2200">
                <a:solidFill>
                  <a:srgbClr val="595959"/>
                </a:solidFill>
              </a:defRPr>
            </a:lvl1pPr>
            <a:lvl2pPr indent="-228600" lvl="1" marL="914400" algn="l">
              <a:lnSpc>
                <a:spcPct val="90000"/>
              </a:lnSpc>
              <a:spcBef>
                <a:spcPts val="300"/>
              </a:spcBef>
              <a:spcAft>
                <a:spcPts val="0"/>
              </a:spcAft>
              <a:buSzPts val="1800"/>
              <a:buNone/>
              <a:defRPr sz="1800">
                <a:solidFill>
                  <a:srgbClr val="888888"/>
                </a:solidFill>
              </a:defRPr>
            </a:lvl2pPr>
            <a:lvl3pPr indent="-228600" lvl="2" marL="1371600" algn="l">
              <a:lnSpc>
                <a:spcPct val="90000"/>
              </a:lnSpc>
              <a:spcBef>
                <a:spcPts val="300"/>
              </a:spcBef>
              <a:spcAft>
                <a:spcPts val="0"/>
              </a:spcAft>
              <a:buSzPts val="1600"/>
              <a:buNone/>
              <a:defRPr sz="1600">
                <a:solidFill>
                  <a:srgbClr val="888888"/>
                </a:solidFill>
              </a:defRPr>
            </a:lvl3pPr>
            <a:lvl4pPr indent="-228600" lvl="3" marL="1828800" algn="l">
              <a:lnSpc>
                <a:spcPct val="90000"/>
              </a:lnSpc>
              <a:spcBef>
                <a:spcPts val="300"/>
              </a:spcBef>
              <a:spcAft>
                <a:spcPts val="0"/>
              </a:spcAft>
              <a:buSzPts val="1400"/>
              <a:buNone/>
              <a:defRPr sz="1400">
                <a:solidFill>
                  <a:srgbClr val="888888"/>
                </a:solidFill>
              </a:defRPr>
            </a:lvl4pPr>
            <a:lvl5pPr indent="-228600" lvl="4" marL="2286000" algn="l">
              <a:lnSpc>
                <a:spcPct val="90000"/>
              </a:lnSpc>
              <a:spcBef>
                <a:spcPts val="300"/>
              </a:spcBef>
              <a:spcAft>
                <a:spcPts val="0"/>
              </a:spcAft>
              <a:buSzPts val="1400"/>
              <a:buNone/>
              <a:defRPr sz="1400">
                <a:solidFill>
                  <a:srgbClr val="888888"/>
                </a:solidFill>
              </a:defRPr>
            </a:lvl5pPr>
            <a:lvl6pPr indent="-228600" lvl="5" marL="2743200" algn="l">
              <a:lnSpc>
                <a:spcPct val="90000"/>
              </a:lnSpc>
              <a:spcBef>
                <a:spcPts val="300"/>
              </a:spcBef>
              <a:spcAft>
                <a:spcPts val="0"/>
              </a:spcAft>
              <a:buSzPts val="1400"/>
              <a:buNone/>
              <a:defRPr sz="1400">
                <a:solidFill>
                  <a:srgbClr val="888888"/>
                </a:solidFill>
              </a:defRPr>
            </a:lvl6pPr>
            <a:lvl7pPr indent="-228600" lvl="6" marL="3200400" algn="l">
              <a:lnSpc>
                <a:spcPct val="90000"/>
              </a:lnSpc>
              <a:spcBef>
                <a:spcPts val="300"/>
              </a:spcBef>
              <a:spcAft>
                <a:spcPts val="0"/>
              </a:spcAft>
              <a:buSzPts val="1400"/>
              <a:buNone/>
              <a:defRPr sz="1400">
                <a:solidFill>
                  <a:srgbClr val="888888"/>
                </a:solidFill>
              </a:defRPr>
            </a:lvl7pPr>
            <a:lvl8pPr indent="-228600" lvl="7" marL="3657600" algn="l">
              <a:lnSpc>
                <a:spcPct val="90000"/>
              </a:lnSpc>
              <a:spcBef>
                <a:spcPts val="300"/>
              </a:spcBef>
              <a:spcAft>
                <a:spcPts val="0"/>
              </a:spcAft>
              <a:buSzPts val="1400"/>
              <a:buNone/>
              <a:defRPr sz="1400">
                <a:solidFill>
                  <a:srgbClr val="888888"/>
                </a:solidFill>
              </a:defRPr>
            </a:lvl8pPr>
            <a:lvl9pPr indent="-228600" lvl="8" marL="4114800" algn="l">
              <a:lnSpc>
                <a:spcPct val="90000"/>
              </a:lnSpc>
              <a:spcBef>
                <a:spcPts val="300"/>
              </a:spcBef>
              <a:spcAft>
                <a:spcPts val="300"/>
              </a:spcAft>
              <a:buSzPts val="1400"/>
              <a:buNone/>
              <a:defRPr sz="1400">
                <a:solidFill>
                  <a:srgbClr val="888888"/>
                </a:solidFill>
              </a:defRPr>
            </a:lvl9pPr>
          </a:lstStyle>
          <a:p/>
        </p:txBody>
      </p:sp>
      <p:sp>
        <p:nvSpPr>
          <p:cNvPr id="136" name="Google Shape;136;p33"/>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33"/>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33"/>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iw-IL"/>
              <a:t>‹#›</a:t>
            </a:fld>
            <a:endParaRPr/>
          </a:p>
        </p:txBody>
      </p:sp>
      <p:sp>
        <p:nvSpPr>
          <p:cNvPr id="139" name="Google Shape;139;p33"/>
          <p:cNvSpPr/>
          <p:nvPr/>
        </p:nvSpPr>
        <p:spPr>
          <a:xfrm>
            <a:off x="0" y="0"/>
            <a:ext cx="457200" cy="6858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40" name="Shape 140"/>
        <p:cNvGrpSpPr/>
        <p:nvPr/>
      </p:nvGrpSpPr>
      <p:grpSpPr>
        <a:xfrm>
          <a:off x="0" y="0"/>
          <a:ext cx="0" cy="0"/>
          <a:chOff x="0" y="0"/>
          <a:chExt cx="0" cy="0"/>
        </a:xfrm>
      </p:grpSpPr>
      <p:sp>
        <p:nvSpPr>
          <p:cNvPr id="141" name="Google Shape;141;p34"/>
          <p:cNvSpPr txBox="1"/>
          <p:nvPr>
            <p:ph type="title"/>
          </p:nvPr>
        </p:nvSpPr>
        <p:spPr>
          <a:xfrm>
            <a:off x="1261872" y="365760"/>
            <a:ext cx="9692640" cy="132556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 name="Google Shape;142;p34"/>
          <p:cNvSpPr txBox="1"/>
          <p:nvPr>
            <p:ph idx="1" type="body"/>
          </p:nvPr>
        </p:nvSpPr>
        <p:spPr>
          <a:xfrm>
            <a:off x="1261872" y="1828800"/>
            <a:ext cx="4480560" cy="4351337"/>
          </a:xfrm>
          <a:prstGeom prst="rect">
            <a:avLst/>
          </a:prstGeom>
          <a:noFill/>
          <a:ln>
            <a:noFill/>
          </a:ln>
        </p:spPr>
        <p:txBody>
          <a:bodyPr anchorCtr="0" anchor="t" bIns="45700" lIns="91425" spcFirstLastPara="1" rIns="91425" wrap="square" tIns="45700">
            <a:normAutofit/>
          </a:bodyPr>
          <a:lstStyle>
            <a:lvl1pPr indent="-320040" lvl="0" marL="457200" algn="l">
              <a:lnSpc>
                <a:spcPct val="95000"/>
              </a:lnSpc>
              <a:spcBef>
                <a:spcPts val="1400"/>
              </a:spcBef>
              <a:spcAft>
                <a:spcPts val="0"/>
              </a:spcAft>
              <a:buSzPts val="1440"/>
              <a:buChar char="•"/>
              <a:defRPr sz="1800"/>
            </a:lvl1pPr>
            <a:lvl2pPr indent="-330200" lvl="1" marL="914400" algn="l">
              <a:lnSpc>
                <a:spcPct val="90000"/>
              </a:lnSpc>
              <a:spcBef>
                <a:spcPts val="300"/>
              </a:spcBef>
              <a:spcAft>
                <a:spcPts val="0"/>
              </a:spcAft>
              <a:buSzPts val="1600"/>
              <a:buChar char="●"/>
              <a:defRPr sz="1600"/>
            </a:lvl2pPr>
            <a:lvl3pPr indent="-317500" lvl="2" marL="1371600" algn="l">
              <a:lnSpc>
                <a:spcPct val="90000"/>
              </a:lnSpc>
              <a:spcBef>
                <a:spcPts val="300"/>
              </a:spcBef>
              <a:spcAft>
                <a:spcPts val="0"/>
              </a:spcAft>
              <a:buSzPts val="1400"/>
              <a:buChar char="●"/>
              <a:defRPr sz="1400"/>
            </a:lvl3pPr>
            <a:lvl4pPr indent="-317500" lvl="3" marL="1828800" algn="l">
              <a:lnSpc>
                <a:spcPct val="90000"/>
              </a:lnSpc>
              <a:spcBef>
                <a:spcPts val="300"/>
              </a:spcBef>
              <a:spcAft>
                <a:spcPts val="0"/>
              </a:spcAft>
              <a:buSzPts val="1400"/>
              <a:buChar char="●"/>
              <a:defRPr sz="1400"/>
            </a:lvl4pPr>
            <a:lvl5pPr indent="-317500" lvl="4" marL="2286000" algn="l">
              <a:lnSpc>
                <a:spcPct val="90000"/>
              </a:lnSpc>
              <a:spcBef>
                <a:spcPts val="300"/>
              </a:spcBef>
              <a:spcAft>
                <a:spcPts val="0"/>
              </a:spcAft>
              <a:buSzPts val="1400"/>
              <a:buChar char="●"/>
              <a:defRPr sz="1400"/>
            </a:lvl5pPr>
            <a:lvl6pPr indent="-317500" lvl="5" marL="2743200" algn="l">
              <a:lnSpc>
                <a:spcPct val="90000"/>
              </a:lnSpc>
              <a:spcBef>
                <a:spcPts val="300"/>
              </a:spcBef>
              <a:spcAft>
                <a:spcPts val="0"/>
              </a:spcAft>
              <a:buSzPts val="1400"/>
              <a:buChar char="●"/>
              <a:defRPr sz="1400"/>
            </a:lvl6pPr>
            <a:lvl7pPr indent="-317500" lvl="6" marL="3200400" algn="l">
              <a:lnSpc>
                <a:spcPct val="90000"/>
              </a:lnSpc>
              <a:spcBef>
                <a:spcPts val="300"/>
              </a:spcBef>
              <a:spcAft>
                <a:spcPts val="0"/>
              </a:spcAft>
              <a:buSzPts val="1400"/>
              <a:buChar char="●"/>
              <a:defRPr sz="1400"/>
            </a:lvl7pPr>
            <a:lvl8pPr indent="-317500" lvl="7" marL="3657600" algn="l">
              <a:lnSpc>
                <a:spcPct val="90000"/>
              </a:lnSpc>
              <a:spcBef>
                <a:spcPts val="300"/>
              </a:spcBef>
              <a:spcAft>
                <a:spcPts val="0"/>
              </a:spcAft>
              <a:buSzPts val="1400"/>
              <a:buChar char="●"/>
              <a:defRPr sz="1400"/>
            </a:lvl8pPr>
            <a:lvl9pPr indent="-317500" lvl="8" marL="4114800" algn="l">
              <a:lnSpc>
                <a:spcPct val="90000"/>
              </a:lnSpc>
              <a:spcBef>
                <a:spcPts val="300"/>
              </a:spcBef>
              <a:spcAft>
                <a:spcPts val="300"/>
              </a:spcAft>
              <a:buSzPts val="1400"/>
              <a:buChar char="●"/>
              <a:defRPr sz="1400"/>
            </a:lvl9pPr>
          </a:lstStyle>
          <a:p/>
        </p:txBody>
      </p:sp>
      <p:sp>
        <p:nvSpPr>
          <p:cNvPr id="143" name="Google Shape;143;p34"/>
          <p:cNvSpPr txBox="1"/>
          <p:nvPr>
            <p:ph idx="2" type="body"/>
          </p:nvPr>
        </p:nvSpPr>
        <p:spPr>
          <a:xfrm>
            <a:off x="6126480" y="1828800"/>
            <a:ext cx="4480560" cy="4351337"/>
          </a:xfrm>
          <a:prstGeom prst="rect">
            <a:avLst/>
          </a:prstGeom>
          <a:noFill/>
          <a:ln>
            <a:noFill/>
          </a:ln>
        </p:spPr>
        <p:txBody>
          <a:bodyPr anchorCtr="0" anchor="t" bIns="45700" lIns="91425" spcFirstLastPara="1" rIns="91425" wrap="square" tIns="45700">
            <a:normAutofit/>
          </a:bodyPr>
          <a:lstStyle>
            <a:lvl1pPr indent="-320040" lvl="0" marL="457200" algn="l">
              <a:lnSpc>
                <a:spcPct val="95000"/>
              </a:lnSpc>
              <a:spcBef>
                <a:spcPts val="1400"/>
              </a:spcBef>
              <a:spcAft>
                <a:spcPts val="0"/>
              </a:spcAft>
              <a:buSzPts val="1440"/>
              <a:buChar char="•"/>
              <a:defRPr sz="1800"/>
            </a:lvl1pPr>
            <a:lvl2pPr indent="-330200" lvl="1" marL="914400" algn="l">
              <a:lnSpc>
                <a:spcPct val="90000"/>
              </a:lnSpc>
              <a:spcBef>
                <a:spcPts val="300"/>
              </a:spcBef>
              <a:spcAft>
                <a:spcPts val="0"/>
              </a:spcAft>
              <a:buSzPts val="1600"/>
              <a:buChar char="●"/>
              <a:defRPr sz="1600"/>
            </a:lvl2pPr>
            <a:lvl3pPr indent="-317500" lvl="2" marL="1371600" algn="l">
              <a:lnSpc>
                <a:spcPct val="90000"/>
              </a:lnSpc>
              <a:spcBef>
                <a:spcPts val="300"/>
              </a:spcBef>
              <a:spcAft>
                <a:spcPts val="0"/>
              </a:spcAft>
              <a:buSzPts val="1400"/>
              <a:buChar char="●"/>
              <a:defRPr sz="1400"/>
            </a:lvl3pPr>
            <a:lvl4pPr indent="-317500" lvl="3" marL="1828800" algn="l">
              <a:lnSpc>
                <a:spcPct val="90000"/>
              </a:lnSpc>
              <a:spcBef>
                <a:spcPts val="300"/>
              </a:spcBef>
              <a:spcAft>
                <a:spcPts val="0"/>
              </a:spcAft>
              <a:buSzPts val="1400"/>
              <a:buChar char="●"/>
              <a:defRPr sz="1400"/>
            </a:lvl4pPr>
            <a:lvl5pPr indent="-317500" lvl="4" marL="2286000" algn="l">
              <a:lnSpc>
                <a:spcPct val="90000"/>
              </a:lnSpc>
              <a:spcBef>
                <a:spcPts val="300"/>
              </a:spcBef>
              <a:spcAft>
                <a:spcPts val="0"/>
              </a:spcAft>
              <a:buSzPts val="1400"/>
              <a:buChar char="●"/>
              <a:defRPr sz="1400"/>
            </a:lvl5pPr>
            <a:lvl6pPr indent="-317500" lvl="5" marL="2743200" algn="l">
              <a:lnSpc>
                <a:spcPct val="90000"/>
              </a:lnSpc>
              <a:spcBef>
                <a:spcPts val="300"/>
              </a:spcBef>
              <a:spcAft>
                <a:spcPts val="0"/>
              </a:spcAft>
              <a:buSzPts val="1400"/>
              <a:buChar char="●"/>
              <a:defRPr sz="1400"/>
            </a:lvl6pPr>
            <a:lvl7pPr indent="-317500" lvl="6" marL="3200400" algn="l">
              <a:lnSpc>
                <a:spcPct val="90000"/>
              </a:lnSpc>
              <a:spcBef>
                <a:spcPts val="300"/>
              </a:spcBef>
              <a:spcAft>
                <a:spcPts val="0"/>
              </a:spcAft>
              <a:buSzPts val="1400"/>
              <a:buChar char="●"/>
              <a:defRPr sz="1400"/>
            </a:lvl7pPr>
            <a:lvl8pPr indent="-317500" lvl="7" marL="3657600" algn="l">
              <a:lnSpc>
                <a:spcPct val="90000"/>
              </a:lnSpc>
              <a:spcBef>
                <a:spcPts val="300"/>
              </a:spcBef>
              <a:spcAft>
                <a:spcPts val="0"/>
              </a:spcAft>
              <a:buSzPts val="1400"/>
              <a:buChar char="●"/>
              <a:defRPr sz="1400"/>
            </a:lvl8pPr>
            <a:lvl9pPr indent="-317500" lvl="8" marL="4114800" algn="l">
              <a:lnSpc>
                <a:spcPct val="90000"/>
              </a:lnSpc>
              <a:spcBef>
                <a:spcPts val="300"/>
              </a:spcBef>
              <a:spcAft>
                <a:spcPts val="300"/>
              </a:spcAft>
              <a:buSzPts val="1400"/>
              <a:buChar char="●"/>
              <a:defRPr sz="1400"/>
            </a:lvl9pPr>
          </a:lstStyle>
          <a:p/>
        </p:txBody>
      </p:sp>
      <p:sp>
        <p:nvSpPr>
          <p:cNvPr id="144" name="Google Shape;144;p34"/>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34"/>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34"/>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47" name="Shape 147"/>
        <p:cNvGrpSpPr/>
        <p:nvPr/>
      </p:nvGrpSpPr>
      <p:grpSpPr>
        <a:xfrm>
          <a:off x="0" y="0"/>
          <a:ext cx="0" cy="0"/>
          <a:chOff x="0" y="0"/>
          <a:chExt cx="0" cy="0"/>
        </a:xfrm>
      </p:grpSpPr>
      <p:sp>
        <p:nvSpPr>
          <p:cNvPr id="148" name="Google Shape;148;p35"/>
          <p:cNvSpPr txBox="1"/>
          <p:nvPr>
            <p:ph type="title"/>
          </p:nvPr>
        </p:nvSpPr>
        <p:spPr>
          <a:xfrm>
            <a:off x="1261872" y="365760"/>
            <a:ext cx="9692640" cy="132556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 name="Google Shape;149;p35"/>
          <p:cNvSpPr txBox="1"/>
          <p:nvPr>
            <p:ph idx="1" type="body"/>
          </p:nvPr>
        </p:nvSpPr>
        <p:spPr>
          <a:xfrm>
            <a:off x="1261872" y="1713655"/>
            <a:ext cx="4480560" cy="731520"/>
          </a:xfrm>
          <a:prstGeom prst="rect">
            <a:avLst/>
          </a:prstGeom>
          <a:noFill/>
          <a:ln>
            <a:noFill/>
          </a:ln>
        </p:spPr>
        <p:txBody>
          <a:bodyPr anchorCtr="0" anchor="b" bIns="45700" lIns="91425" spcFirstLastPara="1" rIns="91425" wrap="square" tIns="45700">
            <a:normAutofit/>
          </a:bodyPr>
          <a:lstStyle>
            <a:lvl1pPr indent="-228600" lvl="0" marL="457200" algn="l">
              <a:lnSpc>
                <a:spcPct val="95000"/>
              </a:lnSpc>
              <a:spcBef>
                <a:spcPts val="0"/>
              </a:spcBef>
              <a:spcAft>
                <a:spcPts val="0"/>
              </a:spcAft>
              <a:buSzPts val="1600"/>
              <a:buNone/>
              <a:defRPr b="0" sz="2000">
                <a:solidFill>
                  <a:schemeClr val="dk2"/>
                </a:solidFill>
              </a:defRPr>
            </a:lvl1pPr>
            <a:lvl2pPr indent="-228600" lvl="1" marL="914400" algn="l">
              <a:lnSpc>
                <a:spcPct val="90000"/>
              </a:lnSpc>
              <a:spcBef>
                <a:spcPts val="300"/>
              </a:spcBef>
              <a:spcAft>
                <a:spcPts val="0"/>
              </a:spcAft>
              <a:buSzPts val="2000"/>
              <a:buNone/>
              <a:defRPr b="1" sz="2000"/>
            </a:lvl2pPr>
            <a:lvl3pPr indent="-228600" lvl="2" marL="1371600" algn="l">
              <a:lnSpc>
                <a:spcPct val="90000"/>
              </a:lnSpc>
              <a:spcBef>
                <a:spcPts val="300"/>
              </a:spcBef>
              <a:spcAft>
                <a:spcPts val="0"/>
              </a:spcAft>
              <a:buSzPts val="1800"/>
              <a:buNone/>
              <a:defRPr b="1" sz="1800"/>
            </a:lvl3pPr>
            <a:lvl4pPr indent="-228600" lvl="3" marL="1828800" algn="l">
              <a:lnSpc>
                <a:spcPct val="90000"/>
              </a:lnSpc>
              <a:spcBef>
                <a:spcPts val="300"/>
              </a:spcBef>
              <a:spcAft>
                <a:spcPts val="0"/>
              </a:spcAft>
              <a:buSzPts val="1600"/>
              <a:buNone/>
              <a:defRPr b="1" sz="1600"/>
            </a:lvl4pPr>
            <a:lvl5pPr indent="-228600" lvl="4" marL="2286000" algn="l">
              <a:lnSpc>
                <a:spcPct val="90000"/>
              </a:lnSpc>
              <a:spcBef>
                <a:spcPts val="300"/>
              </a:spcBef>
              <a:spcAft>
                <a:spcPts val="0"/>
              </a:spcAft>
              <a:buSzPts val="1600"/>
              <a:buNone/>
              <a:defRPr b="1" sz="1600"/>
            </a:lvl5pPr>
            <a:lvl6pPr indent="-228600" lvl="5" marL="2743200" algn="l">
              <a:lnSpc>
                <a:spcPct val="90000"/>
              </a:lnSpc>
              <a:spcBef>
                <a:spcPts val="300"/>
              </a:spcBef>
              <a:spcAft>
                <a:spcPts val="0"/>
              </a:spcAft>
              <a:buSzPts val="1600"/>
              <a:buNone/>
              <a:defRPr b="1" sz="1600"/>
            </a:lvl6pPr>
            <a:lvl7pPr indent="-228600" lvl="6" marL="3200400" algn="l">
              <a:lnSpc>
                <a:spcPct val="90000"/>
              </a:lnSpc>
              <a:spcBef>
                <a:spcPts val="300"/>
              </a:spcBef>
              <a:spcAft>
                <a:spcPts val="0"/>
              </a:spcAft>
              <a:buSzPts val="1600"/>
              <a:buNone/>
              <a:defRPr b="1" sz="1600"/>
            </a:lvl7pPr>
            <a:lvl8pPr indent="-228600" lvl="7" marL="3657600" algn="l">
              <a:lnSpc>
                <a:spcPct val="90000"/>
              </a:lnSpc>
              <a:spcBef>
                <a:spcPts val="300"/>
              </a:spcBef>
              <a:spcAft>
                <a:spcPts val="0"/>
              </a:spcAft>
              <a:buSzPts val="1600"/>
              <a:buNone/>
              <a:defRPr b="1" sz="1600"/>
            </a:lvl8pPr>
            <a:lvl9pPr indent="-228600" lvl="8" marL="4114800" algn="l">
              <a:lnSpc>
                <a:spcPct val="90000"/>
              </a:lnSpc>
              <a:spcBef>
                <a:spcPts val="300"/>
              </a:spcBef>
              <a:spcAft>
                <a:spcPts val="300"/>
              </a:spcAft>
              <a:buSzPts val="1600"/>
              <a:buNone/>
              <a:defRPr b="1" sz="1600"/>
            </a:lvl9pPr>
          </a:lstStyle>
          <a:p/>
        </p:txBody>
      </p:sp>
      <p:sp>
        <p:nvSpPr>
          <p:cNvPr id="150" name="Google Shape;150;p35"/>
          <p:cNvSpPr txBox="1"/>
          <p:nvPr>
            <p:ph idx="2" type="body"/>
          </p:nvPr>
        </p:nvSpPr>
        <p:spPr>
          <a:xfrm>
            <a:off x="1261872" y="2507550"/>
            <a:ext cx="4480560" cy="3664650"/>
          </a:xfrm>
          <a:prstGeom prst="rect">
            <a:avLst/>
          </a:prstGeom>
          <a:noFill/>
          <a:ln>
            <a:noFill/>
          </a:ln>
        </p:spPr>
        <p:txBody>
          <a:bodyPr anchorCtr="0" anchor="t" bIns="45700" lIns="91425" spcFirstLastPara="1" rIns="91425" wrap="square" tIns="45700">
            <a:normAutofit/>
          </a:bodyPr>
          <a:lstStyle>
            <a:lvl1pPr indent="-320040" lvl="0" marL="457200" algn="l">
              <a:lnSpc>
                <a:spcPct val="95000"/>
              </a:lnSpc>
              <a:spcBef>
                <a:spcPts val="1400"/>
              </a:spcBef>
              <a:spcAft>
                <a:spcPts val="0"/>
              </a:spcAft>
              <a:buSzPts val="1440"/>
              <a:buChar char="•"/>
              <a:defRPr sz="1800"/>
            </a:lvl1pPr>
            <a:lvl2pPr indent="-330200" lvl="1" marL="914400" algn="l">
              <a:lnSpc>
                <a:spcPct val="90000"/>
              </a:lnSpc>
              <a:spcBef>
                <a:spcPts val="300"/>
              </a:spcBef>
              <a:spcAft>
                <a:spcPts val="0"/>
              </a:spcAft>
              <a:buSzPts val="1600"/>
              <a:buChar char="●"/>
              <a:defRPr sz="1600"/>
            </a:lvl2pPr>
            <a:lvl3pPr indent="-317500" lvl="2" marL="1371600" algn="l">
              <a:lnSpc>
                <a:spcPct val="90000"/>
              </a:lnSpc>
              <a:spcBef>
                <a:spcPts val="300"/>
              </a:spcBef>
              <a:spcAft>
                <a:spcPts val="0"/>
              </a:spcAft>
              <a:buSzPts val="1400"/>
              <a:buChar char="●"/>
              <a:defRPr sz="1400"/>
            </a:lvl3pPr>
            <a:lvl4pPr indent="-317500" lvl="3" marL="1828800" algn="l">
              <a:lnSpc>
                <a:spcPct val="90000"/>
              </a:lnSpc>
              <a:spcBef>
                <a:spcPts val="300"/>
              </a:spcBef>
              <a:spcAft>
                <a:spcPts val="0"/>
              </a:spcAft>
              <a:buSzPts val="1400"/>
              <a:buChar char="●"/>
              <a:defRPr sz="1400"/>
            </a:lvl4pPr>
            <a:lvl5pPr indent="-317500" lvl="4" marL="2286000" algn="l">
              <a:lnSpc>
                <a:spcPct val="90000"/>
              </a:lnSpc>
              <a:spcBef>
                <a:spcPts val="300"/>
              </a:spcBef>
              <a:spcAft>
                <a:spcPts val="0"/>
              </a:spcAft>
              <a:buSzPts val="1400"/>
              <a:buChar char="●"/>
              <a:defRPr sz="1400"/>
            </a:lvl5pPr>
            <a:lvl6pPr indent="-317500" lvl="5" marL="2743200" algn="l">
              <a:lnSpc>
                <a:spcPct val="90000"/>
              </a:lnSpc>
              <a:spcBef>
                <a:spcPts val="300"/>
              </a:spcBef>
              <a:spcAft>
                <a:spcPts val="0"/>
              </a:spcAft>
              <a:buSzPts val="1400"/>
              <a:buChar char="●"/>
              <a:defRPr sz="1400"/>
            </a:lvl6pPr>
            <a:lvl7pPr indent="-317500" lvl="6" marL="3200400" algn="l">
              <a:lnSpc>
                <a:spcPct val="90000"/>
              </a:lnSpc>
              <a:spcBef>
                <a:spcPts val="300"/>
              </a:spcBef>
              <a:spcAft>
                <a:spcPts val="0"/>
              </a:spcAft>
              <a:buSzPts val="1400"/>
              <a:buChar char="●"/>
              <a:defRPr sz="1400"/>
            </a:lvl7pPr>
            <a:lvl8pPr indent="-317500" lvl="7" marL="3657600" algn="l">
              <a:lnSpc>
                <a:spcPct val="90000"/>
              </a:lnSpc>
              <a:spcBef>
                <a:spcPts val="300"/>
              </a:spcBef>
              <a:spcAft>
                <a:spcPts val="0"/>
              </a:spcAft>
              <a:buSzPts val="1400"/>
              <a:buChar char="●"/>
              <a:defRPr sz="1400"/>
            </a:lvl8pPr>
            <a:lvl9pPr indent="-317500" lvl="8" marL="4114800" algn="l">
              <a:lnSpc>
                <a:spcPct val="90000"/>
              </a:lnSpc>
              <a:spcBef>
                <a:spcPts val="300"/>
              </a:spcBef>
              <a:spcAft>
                <a:spcPts val="300"/>
              </a:spcAft>
              <a:buSzPts val="1400"/>
              <a:buChar char="●"/>
              <a:defRPr sz="1400"/>
            </a:lvl9pPr>
          </a:lstStyle>
          <a:p/>
        </p:txBody>
      </p:sp>
      <p:sp>
        <p:nvSpPr>
          <p:cNvPr id="151" name="Google Shape;151;p35"/>
          <p:cNvSpPr txBox="1"/>
          <p:nvPr>
            <p:ph idx="3" type="body"/>
          </p:nvPr>
        </p:nvSpPr>
        <p:spPr>
          <a:xfrm>
            <a:off x="6126480" y="1713655"/>
            <a:ext cx="4480560" cy="731520"/>
          </a:xfrm>
          <a:prstGeom prst="rect">
            <a:avLst/>
          </a:prstGeom>
          <a:noFill/>
          <a:ln>
            <a:noFill/>
          </a:ln>
        </p:spPr>
        <p:txBody>
          <a:bodyPr anchorCtr="0" anchor="b" bIns="45700" lIns="91425" spcFirstLastPara="1" rIns="91425" wrap="square" tIns="45700">
            <a:normAutofit/>
          </a:bodyPr>
          <a:lstStyle>
            <a:lvl1pPr indent="-228600" lvl="0" marL="457200" algn="l">
              <a:lnSpc>
                <a:spcPct val="95000"/>
              </a:lnSpc>
              <a:spcBef>
                <a:spcPts val="0"/>
              </a:spcBef>
              <a:spcAft>
                <a:spcPts val="0"/>
              </a:spcAft>
              <a:buSzPts val="1600"/>
              <a:buNone/>
              <a:defRPr b="0" sz="2000">
                <a:solidFill>
                  <a:schemeClr val="dk2"/>
                </a:solidFill>
                <a:latin typeface="Century Schoolbook"/>
                <a:ea typeface="Century Schoolbook"/>
                <a:cs typeface="Century Schoolbook"/>
                <a:sym typeface="Century Schoolbook"/>
              </a:defRPr>
            </a:lvl1pPr>
            <a:lvl2pPr indent="-228600" lvl="1" marL="914400" algn="l">
              <a:lnSpc>
                <a:spcPct val="90000"/>
              </a:lnSpc>
              <a:spcBef>
                <a:spcPts val="300"/>
              </a:spcBef>
              <a:spcAft>
                <a:spcPts val="0"/>
              </a:spcAft>
              <a:buSzPts val="2000"/>
              <a:buNone/>
              <a:defRPr b="1" sz="2000"/>
            </a:lvl2pPr>
            <a:lvl3pPr indent="-228600" lvl="2" marL="1371600" algn="l">
              <a:lnSpc>
                <a:spcPct val="90000"/>
              </a:lnSpc>
              <a:spcBef>
                <a:spcPts val="300"/>
              </a:spcBef>
              <a:spcAft>
                <a:spcPts val="0"/>
              </a:spcAft>
              <a:buSzPts val="1800"/>
              <a:buNone/>
              <a:defRPr b="1" sz="1800"/>
            </a:lvl3pPr>
            <a:lvl4pPr indent="-228600" lvl="3" marL="1828800" algn="l">
              <a:lnSpc>
                <a:spcPct val="90000"/>
              </a:lnSpc>
              <a:spcBef>
                <a:spcPts val="300"/>
              </a:spcBef>
              <a:spcAft>
                <a:spcPts val="0"/>
              </a:spcAft>
              <a:buSzPts val="1600"/>
              <a:buNone/>
              <a:defRPr b="1" sz="1600"/>
            </a:lvl4pPr>
            <a:lvl5pPr indent="-228600" lvl="4" marL="2286000" algn="l">
              <a:lnSpc>
                <a:spcPct val="90000"/>
              </a:lnSpc>
              <a:spcBef>
                <a:spcPts val="300"/>
              </a:spcBef>
              <a:spcAft>
                <a:spcPts val="0"/>
              </a:spcAft>
              <a:buSzPts val="1600"/>
              <a:buNone/>
              <a:defRPr b="1" sz="1600"/>
            </a:lvl5pPr>
            <a:lvl6pPr indent="-228600" lvl="5" marL="2743200" algn="l">
              <a:lnSpc>
                <a:spcPct val="90000"/>
              </a:lnSpc>
              <a:spcBef>
                <a:spcPts val="300"/>
              </a:spcBef>
              <a:spcAft>
                <a:spcPts val="0"/>
              </a:spcAft>
              <a:buSzPts val="1600"/>
              <a:buNone/>
              <a:defRPr b="1" sz="1600"/>
            </a:lvl6pPr>
            <a:lvl7pPr indent="-228600" lvl="6" marL="3200400" algn="l">
              <a:lnSpc>
                <a:spcPct val="90000"/>
              </a:lnSpc>
              <a:spcBef>
                <a:spcPts val="300"/>
              </a:spcBef>
              <a:spcAft>
                <a:spcPts val="0"/>
              </a:spcAft>
              <a:buSzPts val="1600"/>
              <a:buNone/>
              <a:defRPr b="1" sz="1600"/>
            </a:lvl7pPr>
            <a:lvl8pPr indent="-228600" lvl="7" marL="3657600" algn="l">
              <a:lnSpc>
                <a:spcPct val="90000"/>
              </a:lnSpc>
              <a:spcBef>
                <a:spcPts val="300"/>
              </a:spcBef>
              <a:spcAft>
                <a:spcPts val="0"/>
              </a:spcAft>
              <a:buSzPts val="1600"/>
              <a:buNone/>
              <a:defRPr b="1" sz="1600"/>
            </a:lvl8pPr>
            <a:lvl9pPr indent="-228600" lvl="8" marL="4114800" algn="l">
              <a:lnSpc>
                <a:spcPct val="90000"/>
              </a:lnSpc>
              <a:spcBef>
                <a:spcPts val="300"/>
              </a:spcBef>
              <a:spcAft>
                <a:spcPts val="300"/>
              </a:spcAft>
              <a:buSzPts val="1600"/>
              <a:buNone/>
              <a:defRPr b="1" sz="1600"/>
            </a:lvl9pPr>
          </a:lstStyle>
          <a:p/>
        </p:txBody>
      </p:sp>
      <p:sp>
        <p:nvSpPr>
          <p:cNvPr id="152" name="Google Shape;152;p35"/>
          <p:cNvSpPr txBox="1"/>
          <p:nvPr>
            <p:ph idx="4" type="body"/>
          </p:nvPr>
        </p:nvSpPr>
        <p:spPr>
          <a:xfrm>
            <a:off x="6126480" y="2507550"/>
            <a:ext cx="4480560" cy="3664650"/>
          </a:xfrm>
          <a:prstGeom prst="rect">
            <a:avLst/>
          </a:prstGeom>
          <a:noFill/>
          <a:ln>
            <a:noFill/>
          </a:ln>
        </p:spPr>
        <p:txBody>
          <a:bodyPr anchorCtr="0" anchor="t" bIns="45700" lIns="91425" spcFirstLastPara="1" rIns="91425" wrap="square" tIns="45700">
            <a:normAutofit/>
          </a:bodyPr>
          <a:lstStyle>
            <a:lvl1pPr indent="-320040" lvl="0" marL="457200" algn="l">
              <a:lnSpc>
                <a:spcPct val="95000"/>
              </a:lnSpc>
              <a:spcBef>
                <a:spcPts val="1400"/>
              </a:spcBef>
              <a:spcAft>
                <a:spcPts val="0"/>
              </a:spcAft>
              <a:buSzPts val="1440"/>
              <a:buChar char="•"/>
              <a:defRPr sz="1800"/>
            </a:lvl1pPr>
            <a:lvl2pPr indent="-330200" lvl="1" marL="914400" algn="l">
              <a:lnSpc>
                <a:spcPct val="90000"/>
              </a:lnSpc>
              <a:spcBef>
                <a:spcPts val="300"/>
              </a:spcBef>
              <a:spcAft>
                <a:spcPts val="0"/>
              </a:spcAft>
              <a:buSzPts val="1600"/>
              <a:buChar char="●"/>
              <a:defRPr sz="1600"/>
            </a:lvl2pPr>
            <a:lvl3pPr indent="-317500" lvl="2" marL="1371600" algn="l">
              <a:lnSpc>
                <a:spcPct val="90000"/>
              </a:lnSpc>
              <a:spcBef>
                <a:spcPts val="300"/>
              </a:spcBef>
              <a:spcAft>
                <a:spcPts val="0"/>
              </a:spcAft>
              <a:buSzPts val="1400"/>
              <a:buChar char="●"/>
              <a:defRPr sz="1400"/>
            </a:lvl3pPr>
            <a:lvl4pPr indent="-317500" lvl="3" marL="1828800" algn="l">
              <a:lnSpc>
                <a:spcPct val="90000"/>
              </a:lnSpc>
              <a:spcBef>
                <a:spcPts val="300"/>
              </a:spcBef>
              <a:spcAft>
                <a:spcPts val="0"/>
              </a:spcAft>
              <a:buSzPts val="1400"/>
              <a:buChar char="●"/>
              <a:defRPr sz="1400"/>
            </a:lvl4pPr>
            <a:lvl5pPr indent="-317500" lvl="4" marL="2286000" algn="l">
              <a:lnSpc>
                <a:spcPct val="90000"/>
              </a:lnSpc>
              <a:spcBef>
                <a:spcPts val="300"/>
              </a:spcBef>
              <a:spcAft>
                <a:spcPts val="0"/>
              </a:spcAft>
              <a:buSzPts val="1400"/>
              <a:buChar char="●"/>
              <a:defRPr sz="1400"/>
            </a:lvl5pPr>
            <a:lvl6pPr indent="-317500" lvl="5" marL="2743200" algn="l">
              <a:lnSpc>
                <a:spcPct val="90000"/>
              </a:lnSpc>
              <a:spcBef>
                <a:spcPts val="300"/>
              </a:spcBef>
              <a:spcAft>
                <a:spcPts val="0"/>
              </a:spcAft>
              <a:buSzPts val="1400"/>
              <a:buChar char="●"/>
              <a:defRPr sz="1400"/>
            </a:lvl6pPr>
            <a:lvl7pPr indent="-317500" lvl="6" marL="3200400" algn="l">
              <a:lnSpc>
                <a:spcPct val="90000"/>
              </a:lnSpc>
              <a:spcBef>
                <a:spcPts val="300"/>
              </a:spcBef>
              <a:spcAft>
                <a:spcPts val="0"/>
              </a:spcAft>
              <a:buSzPts val="1400"/>
              <a:buChar char="●"/>
              <a:defRPr sz="1400"/>
            </a:lvl7pPr>
            <a:lvl8pPr indent="-317500" lvl="7" marL="3657600" algn="l">
              <a:lnSpc>
                <a:spcPct val="90000"/>
              </a:lnSpc>
              <a:spcBef>
                <a:spcPts val="300"/>
              </a:spcBef>
              <a:spcAft>
                <a:spcPts val="0"/>
              </a:spcAft>
              <a:buSzPts val="1400"/>
              <a:buChar char="●"/>
              <a:defRPr sz="1400"/>
            </a:lvl8pPr>
            <a:lvl9pPr indent="-317500" lvl="8" marL="4114800" algn="l">
              <a:lnSpc>
                <a:spcPct val="90000"/>
              </a:lnSpc>
              <a:spcBef>
                <a:spcPts val="300"/>
              </a:spcBef>
              <a:spcAft>
                <a:spcPts val="300"/>
              </a:spcAft>
              <a:buSzPts val="1400"/>
              <a:buChar char="●"/>
              <a:defRPr sz="1400"/>
            </a:lvl9pPr>
          </a:lstStyle>
          <a:p/>
        </p:txBody>
      </p:sp>
      <p:sp>
        <p:nvSpPr>
          <p:cNvPr id="153" name="Google Shape;153;p35"/>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35"/>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35"/>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6" name="Shape 156"/>
        <p:cNvGrpSpPr/>
        <p:nvPr/>
      </p:nvGrpSpPr>
      <p:grpSpPr>
        <a:xfrm>
          <a:off x="0" y="0"/>
          <a:ext cx="0" cy="0"/>
          <a:chOff x="0" y="0"/>
          <a:chExt cx="0" cy="0"/>
        </a:xfrm>
      </p:grpSpPr>
      <p:sp>
        <p:nvSpPr>
          <p:cNvPr id="157" name="Google Shape;157;p36"/>
          <p:cNvSpPr txBox="1"/>
          <p:nvPr>
            <p:ph type="title"/>
          </p:nvPr>
        </p:nvSpPr>
        <p:spPr>
          <a:xfrm>
            <a:off x="1261872" y="365760"/>
            <a:ext cx="9692640" cy="132556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8" name="Google Shape;158;p36"/>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 name="Google Shape;159;p36"/>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p36"/>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61" name="Shape 161"/>
        <p:cNvGrpSpPr/>
        <p:nvPr/>
      </p:nvGrpSpPr>
      <p:grpSpPr>
        <a:xfrm>
          <a:off x="0" y="0"/>
          <a:ext cx="0" cy="0"/>
          <a:chOff x="0" y="0"/>
          <a:chExt cx="0" cy="0"/>
        </a:xfrm>
      </p:grpSpPr>
      <p:sp>
        <p:nvSpPr>
          <p:cNvPr id="162" name="Google Shape;162;p37"/>
          <p:cNvSpPr txBox="1"/>
          <p:nvPr>
            <p:ph type="title"/>
          </p:nvPr>
        </p:nvSpPr>
        <p:spPr>
          <a:xfrm>
            <a:off x="841248" y="457200"/>
            <a:ext cx="3200400" cy="160019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entury Schoolbook"/>
              <a:buNone/>
              <a:defRPr b="0"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3" name="Google Shape;163;p37"/>
          <p:cNvSpPr txBox="1"/>
          <p:nvPr>
            <p:ph idx="1" type="body"/>
          </p:nvPr>
        </p:nvSpPr>
        <p:spPr>
          <a:xfrm>
            <a:off x="4504267" y="685800"/>
            <a:ext cx="6079066" cy="5486400"/>
          </a:xfrm>
          <a:prstGeom prst="rect">
            <a:avLst/>
          </a:prstGeom>
          <a:noFill/>
          <a:ln>
            <a:noFill/>
          </a:ln>
        </p:spPr>
        <p:txBody>
          <a:bodyPr anchorCtr="0" anchor="t" bIns="45700" lIns="91425" spcFirstLastPara="1" rIns="91425" wrap="square" tIns="45700">
            <a:normAutofit/>
          </a:bodyPr>
          <a:lstStyle>
            <a:lvl1pPr indent="-330200" lvl="0" marL="457200" algn="l">
              <a:lnSpc>
                <a:spcPct val="95000"/>
              </a:lnSpc>
              <a:spcBef>
                <a:spcPts val="1400"/>
              </a:spcBef>
              <a:spcAft>
                <a:spcPts val="0"/>
              </a:spcAft>
              <a:buSzPts val="1600"/>
              <a:buChar char="•"/>
              <a:defRPr sz="2000"/>
            </a:lvl1pPr>
            <a:lvl2pPr indent="-342900" lvl="1" marL="914400" algn="l">
              <a:lnSpc>
                <a:spcPct val="90000"/>
              </a:lnSpc>
              <a:spcBef>
                <a:spcPts val="300"/>
              </a:spcBef>
              <a:spcAft>
                <a:spcPts val="0"/>
              </a:spcAft>
              <a:buSzPts val="1800"/>
              <a:buChar char="●"/>
              <a:defRPr sz="1800"/>
            </a:lvl2pPr>
            <a:lvl3pPr indent="-330200" lvl="2" marL="1371600" algn="l">
              <a:lnSpc>
                <a:spcPct val="90000"/>
              </a:lnSpc>
              <a:spcBef>
                <a:spcPts val="300"/>
              </a:spcBef>
              <a:spcAft>
                <a:spcPts val="0"/>
              </a:spcAft>
              <a:buSzPts val="1600"/>
              <a:buChar char="●"/>
              <a:defRPr sz="1600"/>
            </a:lvl3pPr>
            <a:lvl4pPr indent="-317500" lvl="3" marL="1828800" algn="l">
              <a:lnSpc>
                <a:spcPct val="90000"/>
              </a:lnSpc>
              <a:spcBef>
                <a:spcPts val="300"/>
              </a:spcBef>
              <a:spcAft>
                <a:spcPts val="0"/>
              </a:spcAft>
              <a:buSzPts val="1400"/>
              <a:buChar char="●"/>
              <a:defRPr sz="1400"/>
            </a:lvl4pPr>
            <a:lvl5pPr indent="-317500" lvl="4" marL="2286000" algn="l">
              <a:lnSpc>
                <a:spcPct val="90000"/>
              </a:lnSpc>
              <a:spcBef>
                <a:spcPts val="300"/>
              </a:spcBef>
              <a:spcAft>
                <a:spcPts val="0"/>
              </a:spcAft>
              <a:buSzPts val="1400"/>
              <a:buChar char="●"/>
              <a:defRPr sz="1400"/>
            </a:lvl5pPr>
            <a:lvl6pPr indent="-317500" lvl="5" marL="2743200" algn="l">
              <a:lnSpc>
                <a:spcPct val="90000"/>
              </a:lnSpc>
              <a:spcBef>
                <a:spcPts val="300"/>
              </a:spcBef>
              <a:spcAft>
                <a:spcPts val="0"/>
              </a:spcAft>
              <a:buSzPts val="1400"/>
              <a:buChar char="●"/>
              <a:defRPr sz="1400"/>
            </a:lvl6pPr>
            <a:lvl7pPr indent="-317500" lvl="6" marL="3200400" algn="l">
              <a:lnSpc>
                <a:spcPct val="90000"/>
              </a:lnSpc>
              <a:spcBef>
                <a:spcPts val="300"/>
              </a:spcBef>
              <a:spcAft>
                <a:spcPts val="0"/>
              </a:spcAft>
              <a:buSzPts val="1400"/>
              <a:buChar char="●"/>
              <a:defRPr sz="1400"/>
            </a:lvl7pPr>
            <a:lvl8pPr indent="-317500" lvl="7" marL="3657600" algn="l">
              <a:lnSpc>
                <a:spcPct val="90000"/>
              </a:lnSpc>
              <a:spcBef>
                <a:spcPts val="300"/>
              </a:spcBef>
              <a:spcAft>
                <a:spcPts val="0"/>
              </a:spcAft>
              <a:buSzPts val="1400"/>
              <a:buChar char="●"/>
              <a:defRPr sz="1400"/>
            </a:lvl8pPr>
            <a:lvl9pPr indent="-317500" lvl="8" marL="4114800" algn="l">
              <a:lnSpc>
                <a:spcPct val="90000"/>
              </a:lnSpc>
              <a:spcBef>
                <a:spcPts val="300"/>
              </a:spcBef>
              <a:spcAft>
                <a:spcPts val="300"/>
              </a:spcAft>
              <a:buSzPts val="1400"/>
              <a:buChar char="●"/>
              <a:defRPr sz="1400"/>
            </a:lvl9pPr>
          </a:lstStyle>
          <a:p/>
        </p:txBody>
      </p:sp>
      <p:sp>
        <p:nvSpPr>
          <p:cNvPr id="164" name="Google Shape;164;p37"/>
          <p:cNvSpPr txBox="1"/>
          <p:nvPr>
            <p:ph idx="2" type="body"/>
          </p:nvPr>
        </p:nvSpPr>
        <p:spPr>
          <a:xfrm>
            <a:off x="841248" y="2099734"/>
            <a:ext cx="3200400" cy="3810001"/>
          </a:xfrm>
          <a:prstGeom prst="rect">
            <a:avLst/>
          </a:prstGeom>
          <a:noFill/>
          <a:ln>
            <a:noFill/>
          </a:ln>
        </p:spPr>
        <p:txBody>
          <a:bodyPr anchorCtr="0" anchor="t" bIns="45700" lIns="91425" spcFirstLastPara="1" rIns="91425" wrap="square" tIns="45700">
            <a:normAutofit/>
          </a:bodyPr>
          <a:lstStyle>
            <a:lvl1pPr indent="-228600" lvl="0" marL="457200" algn="l">
              <a:lnSpc>
                <a:spcPct val="114000"/>
              </a:lnSpc>
              <a:spcBef>
                <a:spcPts val="800"/>
              </a:spcBef>
              <a:spcAft>
                <a:spcPts val="0"/>
              </a:spcAft>
              <a:buSzPts val="1040"/>
              <a:buNone/>
              <a:defRPr sz="1300"/>
            </a:lvl1pPr>
            <a:lvl2pPr indent="-228600" lvl="1" marL="914400" algn="l">
              <a:lnSpc>
                <a:spcPct val="90000"/>
              </a:lnSpc>
              <a:spcBef>
                <a:spcPts val="300"/>
              </a:spcBef>
              <a:spcAft>
                <a:spcPts val="0"/>
              </a:spcAft>
              <a:buSzPts val="1200"/>
              <a:buNone/>
              <a:defRPr sz="1200"/>
            </a:lvl2pPr>
            <a:lvl3pPr indent="-228600" lvl="2" marL="1371600" algn="l">
              <a:lnSpc>
                <a:spcPct val="90000"/>
              </a:lnSpc>
              <a:spcBef>
                <a:spcPts val="300"/>
              </a:spcBef>
              <a:spcAft>
                <a:spcPts val="0"/>
              </a:spcAft>
              <a:buSzPts val="1000"/>
              <a:buNone/>
              <a:defRPr sz="1000"/>
            </a:lvl3pPr>
            <a:lvl4pPr indent="-228600" lvl="3" marL="1828800" algn="l">
              <a:lnSpc>
                <a:spcPct val="90000"/>
              </a:lnSpc>
              <a:spcBef>
                <a:spcPts val="300"/>
              </a:spcBef>
              <a:spcAft>
                <a:spcPts val="0"/>
              </a:spcAft>
              <a:buSzPts val="900"/>
              <a:buNone/>
              <a:defRPr sz="900"/>
            </a:lvl4pPr>
            <a:lvl5pPr indent="-228600" lvl="4" marL="2286000" algn="l">
              <a:lnSpc>
                <a:spcPct val="90000"/>
              </a:lnSpc>
              <a:spcBef>
                <a:spcPts val="300"/>
              </a:spcBef>
              <a:spcAft>
                <a:spcPts val="0"/>
              </a:spcAft>
              <a:buSzPts val="900"/>
              <a:buNone/>
              <a:defRPr sz="900"/>
            </a:lvl5pPr>
            <a:lvl6pPr indent="-228600" lvl="5" marL="2743200" algn="l">
              <a:lnSpc>
                <a:spcPct val="90000"/>
              </a:lnSpc>
              <a:spcBef>
                <a:spcPts val="300"/>
              </a:spcBef>
              <a:spcAft>
                <a:spcPts val="0"/>
              </a:spcAft>
              <a:buSzPts val="900"/>
              <a:buNone/>
              <a:defRPr sz="900"/>
            </a:lvl6pPr>
            <a:lvl7pPr indent="-228600" lvl="6" marL="3200400" algn="l">
              <a:lnSpc>
                <a:spcPct val="90000"/>
              </a:lnSpc>
              <a:spcBef>
                <a:spcPts val="300"/>
              </a:spcBef>
              <a:spcAft>
                <a:spcPts val="0"/>
              </a:spcAft>
              <a:buSzPts val="900"/>
              <a:buNone/>
              <a:defRPr sz="900"/>
            </a:lvl7pPr>
            <a:lvl8pPr indent="-228600" lvl="7" marL="3657600" algn="l">
              <a:lnSpc>
                <a:spcPct val="90000"/>
              </a:lnSpc>
              <a:spcBef>
                <a:spcPts val="300"/>
              </a:spcBef>
              <a:spcAft>
                <a:spcPts val="0"/>
              </a:spcAft>
              <a:buSzPts val="900"/>
              <a:buNone/>
              <a:defRPr sz="900"/>
            </a:lvl8pPr>
            <a:lvl9pPr indent="-228600" lvl="8" marL="4114800" algn="l">
              <a:lnSpc>
                <a:spcPct val="90000"/>
              </a:lnSpc>
              <a:spcBef>
                <a:spcPts val="300"/>
              </a:spcBef>
              <a:spcAft>
                <a:spcPts val="300"/>
              </a:spcAft>
              <a:buSzPts val="900"/>
              <a:buNone/>
              <a:defRPr sz="900"/>
            </a:lvl9pPr>
          </a:lstStyle>
          <a:p/>
        </p:txBody>
      </p:sp>
      <p:sp>
        <p:nvSpPr>
          <p:cNvPr id="165" name="Google Shape;165;p37"/>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6" name="Google Shape;166;p37"/>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7" name="Google Shape;167;p37"/>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68" name="Shape 168"/>
        <p:cNvGrpSpPr/>
        <p:nvPr/>
      </p:nvGrpSpPr>
      <p:grpSpPr>
        <a:xfrm>
          <a:off x="0" y="0"/>
          <a:ext cx="0" cy="0"/>
          <a:chOff x="0" y="0"/>
          <a:chExt cx="0" cy="0"/>
        </a:xfrm>
      </p:grpSpPr>
      <p:sp>
        <p:nvSpPr>
          <p:cNvPr id="169" name="Google Shape;169;p38"/>
          <p:cNvSpPr/>
          <p:nvPr/>
        </p:nvSpPr>
        <p:spPr>
          <a:xfrm>
            <a:off x="0" y="5105400"/>
            <a:ext cx="11292840" cy="17526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38"/>
          <p:cNvSpPr txBox="1"/>
          <p:nvPr>
            <p:ph type="title"/>
          </p:nvPr>
        </p:nvSpPr>
        <p:spPr>
          <a:xfrm>
            <a:off x="914400" y="5257800"/>
            <a:ext cx="9982200" cy="914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2800"/>
              <a:buFont typeface="Century Schoolbook"/>
              <a:buNone/>
              <a:defRPr b="0" sz="2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 name="Google Shape;171;p38"/>
          <p:cNvSpPr/>
          <p:nvPr>
            <p:ph idx="2" type="pic"/>
          </p:nvPr>
        </p:nvSpPr>
        <p:spPr>
          <a:xfrm>
            <a:off x="0" y="0"/>
            <a:ext cx="11292840" cy="5128923"/>
          </a:xfrm>
          <a:prstGeom prst="rect">
            <a:avLst/>
          </a:prstGeom>
          <a:solidFill>
            <a:schemeClr val="accent1"/>
          </a:solidFill>
          <a:ln>
            <a:noFill/>
          </a:ln>
        </p:spPr>
      </p:sp>
      <p:sp>
        <p:nvSpPr>
          <p:cNvPr id="172" name="Google Shape;172;p38"/>
          <p:cNvSpPr txBox="1"/>
          <p:nvPr>
            <p:ph idx="1" type="body"/>
          </p:nvPr>
        </p:nvSpPr>
        <p:spPr>
          <a:xfrm>
            <a:off x="914400" y="6108589"/>
            <a:ext cx="9982200" cy="597011"/>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800"/>
              </a:spcBef>
              <a:spcAft>
                <a:spcPts val="0"/>
              </a:spcAft>
              <a:buSzPts val="1040"/>
              <a:buNone/>
              <a:defRPr sz="1300">
                <a:solidFill>
                  <a:srgbClr val="D8D8D8"/>
                </a:solidFill>
              </a:defRPr>
            </a:lvl1pPr>
            <a:lvl2pPr indent="-228600" lvl="1" marL="914400" algn="l">
              <a:lnSpc>
                <a:spcPct val="90000"/>
              </a:lnSpc>
              <a:spcBef>
                <a:spcPts val="300"/>
              </a:spcBef>
              <a:spcAft>
                <a:spcPts val="0"/>
              </a:spcAft>
              <a:buSzPts val="1200"/>
              <a:buNone/>
              <a:defRPr sz="1200"/>
            </a:lvl2pPr>
            <a:lvl3pPr indent="-228600" lvl="2" marL="1371600" algn="l">
              <a:lnSpc>
                <a:spcPct val="90000"/>
              </a:lnSpc>
              <a:spcBef>
                <a:spcPts val="300"/>
              </a:spcBef>
              <a:spcAft>
                <a:spcPts val="0"/>
              </a:spcAft>
              <a:buSzPts val="1000"/>
              <a:buNone/>
              <a:defRPr sz="1000"/>
            </a:lvl3pPr>
            <a:lvl4pPr indent="-228600" lvl="3" marL="1828800" algn="l">
              <a:lnSpc>
                <a:spcPct val="90000"/>
              </a:lnSpc>
              <a:spcBef>
                <a:spcPts val="300"/>
              </a:spcBef>
              <a:spcAft>
                <a:spcPts val="0"/>
              </a:spcAft>
              <a:buSzPts val="900"/>
              <a:buNone/>
              <a:defRPr sz="900"/>
            </a:lvl4pPr>
            <a:lvl5pPr indent="-228600" lvl="4" marL="2286000" algn="l">
              <a:lnSpc>
                <a:spcPct val="90000"/>
              </a:lnSpc>
              <a:spcBef>
                <a:spcPts val="300"/>
              </a:spcBef>
              <a:spcAft>
                <a:spcPts val="0"/>
              </a:spcAft>
              <a:buSzPts val="900"/>
              <a:buNone/>
              <a:defRPr sz="900"/>
            </a:lvl5pPr>
            <a:lvl6pPr indent="-228600" lvl="5" marL="2743200" algn="l">
              <a:lnSpc>
                <a:spcPct val="90000"/>
              </a:lnSpc>
              <a:spcBef>
                <a:spcPts val="300"/>
              </a:spcBef>
              <a:spcAft>
                <a:spcPts val="0"/>
              </a:spcAft>
              <a:buSzPts val="900"/>
              <a:buNone/>
              <a:defRPr sz="900"/>
            </a:lvl6pPr>
            <a:lvl7pPr indent="-228600" lvl="6" marL="3200400" algn="l">
              <a:lnSpc>
                <a:spcPct val="90000"/>
              </a:lnSpc>
              <a:spcBef>
                <a:spcPts val="300"/>
              </a:spcBef>
              <a:spcAft>
                <a:spcPts val="0"/>
              </a:spcAft>
              <a:buSzPts val="900"/>
              <a:buNone/>
              <a:defRPr sz="900"/>
            </a:lvl7pPr>
            <a:lvl8pPr indent="-228600" lvl="7" marL="3657600" algn="l">
              <a:lnSpc>
                <a:spcPct val="90000"/>
              </a:lnSpc>
              <a:spcBef>
                <a:spcPts val="300"/>
              </a:spcBef>
              <a:spcAft>
                <a:spcPts val="0"/>
              </a:spcAft>
              <a:buSzPts val="900"/>
              <a:buNone/>
              <a:defRPr sz="900"/>
            </a:lvl8pPr>
            <a:lvl9pPr indent="-228600" lvl="8" marL="4114800" algn="l">
              <a:lnSpc>
                <a:spcPct val="90000"/>
              </a:lnSpc>
              <a:spcBef>
                <a:spcPts val="300"/>
              </a:spcBef>
              <a:spcAft>
                <a:spcPts val="300"/>
              </a:spcAft>
              <a:buSzPts val="900"/>
              <a:buNone/>
              <a:defRPr sz="900"/>
            </a:lvl9pPr>
          </a:lstStyle>
          <a:p/>
        </p:txBody>
      </p:sp>
      <p:sp>
        <p:nvSpPr>
          <p:cNvPr id="173" name="Google Shape;173;p38"/>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4" name="Google Shape;174;p38"/>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5" name="Google Shape;175;p38"/>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76" name="Shape 176"/>
        <p:cNvGrpSpPr/>
        <p:nvPr/>
      </p:nvGrpSpPr>
      <p:grpSpPr>
        <a:xfrm>
          <a:off x="0" y="0"/>
          <a:ext cx="0" cy="0"/>
          <a:chOff x="0" y="0"/>
          <a:chExt cx="0" cy="0"/>
        </a:xfrm>
      </p:grpSpPr>
      <p:sp>
        <p:nvSpPr>
          <p:cNvPr id="177" name="Google Shape;177;p39"/>
          <p:cNvSpPr txBox="1"/>
          <p:nvPr>
            <p:ph type="title"/>
          </p:nvPr>
        </p:nvSpPr>
        <p:spPr>
          <a:xfrm>
            <a:off x="1261872" y="365760"/>
            <a:ext cx="9692640" cy="132556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8" name="Google Shape;178;p39"/>
          <p:cNvSpPr txBox="1"/>
          <p:nvPr>
            <p:ph idx="1" type="body"/>
          </p:nvPr>
        </p:nvSpPr>
        <p:spPr>
          <a:xfrm rot="5400000">
            <a:off x="3383884" y="-293212"/>
            <a:ext cx="4351337" cy="8595360"/>
          </a:xfrm>
          <a:prstGeom prst="rect">
            <a:avLst/>
          </a:prstGeom>
          <a:noFill/>
          <a:ln>
            <a:noFill/>
          </a:ln>
        </p:spPr>
        <p:txBody>
          <a:bodyPr anchorCtr="0" anchor="t" bIns="45700" lIns="91425" spcFirstLastPara="1" rIns="91425" wrap="square" tIns="45700">
            <a:normAutofit/>
          </a:bodyPr>
          <a:lstStyle>
            <a:lvl1pPr indent="-320040" lvl="0" marL="457200" algn="l">
              <a:lnSpc>
                <a:spcPct val="95000"/>
              </a:lnSpc>
              <a:spcBef>
                <a:spcPts val="1400"/>
              </a:spcBef>
              <a:spcAft>
                <a:spcPts val="0"/>
              </a:spcAft>
              <a:buSzPts val="1440"/>
              <a:buChar char="•"/>
              <a:defRPr/>
            </a:lvl1pPr>
            <a:lvl2pPr indent="-342900" lvl="1" marL="914400" algn="l">
              <a:lnSpc>
                <a:spcPct val="90000"/>
              </a:lnSpc>
              <a:spcBef>
                <a:spcPts val="300"/>
              </a:spcBef>
              <a:spcAft>
                <a:spcPts val="0"/>
              </a:spcAft>
              <a:buSzPts val="1800"/>
              <a:buChar char="●"/>
              <a:defRPr/>
            </a:lvl2pPr>
            <a:lvl3pPr indent="-342900" lvl="2" marL="1371600" algn="l">
              <a:lnSpc>
                <a:spcPct val="90000"/>
              </a:lnSpc>
              <a:spcBef>
                <a:spcPts val="300"/>
              </a:spcBef>
              <a:spcAft>
                <a:spcPts val="0"/>
              </a:spcAft>
              <a:buSzPts val="1800"/>
              <a:buChar char="●"/>
              <a:defRPr/>
            </a:lvl3pPr>
            <a:lvl4pPr indent="-342900" lvl="3" marL="1828800" algn="l">
              <a:lnSpc>
                <a:spcPct val="90000"/>
              </a:lnSpc>
              <a:spcBef>
                <a:spcPts val="300"/>
              </a:spcBef>
              <a:spcAft>
                <a:spcPts val="0"/>
              </a:spcAft>
              <a:buSzPts val="1800"/>
              <a:buChar char="●"/>
              <a:defRPr/>
            </a:lvl4pPr>
            <a:lvl5pPr indent="-342900" lvl="4" marL="2286000" algn="l">
              <a:lnSpc>
                <a:spcPct val="90000"/>
              </a:lnSpc>
              <a:spcBef>
                <a:spcPts val="300"/>
              </a:spcBef>
              <a:spcAft>
                <a:spcPts val="0"/>
              </a:spcAft>
              <a:buSzPts val="1800"/>
              <a:buChar char="●"/>
              <a:defRPr/>
            </a:lvl5pPr>
            <a:lvl6pPr indent="-342900" lvl="5" marL="2743200" algn="l">
              <a:lnSpc>
                <a:spcPct val="90000"/>
              </a:lnSpc>
              <a:spcBef>
                <a:spcPts val="3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
        <p:nvSpPr>
          <p:cNvPr id="179" name="Google Shape;179;p39"/>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0" name="Google Shape;180;p39"/>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1" name="Google Shape;181;p39"/>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82" name="Shape 182"/>
        <p:cNvGrpSpPr/>
        <p:nvPr/>
      </p:nvGrpSpPr>
      <p:grpSpPr>
        <a:xfrm>
          <a:off x="0" y="0"/>
          <a:ext cx="0" cy="0"/>
          <a:chOff x="0" y="0"/>
          <a:chExt cx="0" cy="0"/>
        </a:xfrm>
      </p:grpSpPr>
      <p:sp>
        <p:nvSpPr>
          <p:cNvPr id="183" name="Google Shape;183;p40"/>
          <p:cNvSpPr txBox="1"/>
          <p:nvPr>
            <p:ph type="title"/>
          </p:nvPr>
        </p:nvSpPr>
        <p:spPr>
          <a:xfrm rot="5400000">
            <a:off x="6938169" y="2091531"/>
            <a:ext cx="5897562" cy="24765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4" name="Google Shape;184;p40"/>
          <p:cNvSpPr txBox="1"/>
          <p:nvPr>
            <p:ph idx="1" type="body"/>
          </p:nvPr>
        </p:nvSpPr>
        <p:spPr>
          <a:xfrm rot="5400000">
            <a:off x="1680369" y="-537369"/>
            <a:ext cx="5897562" cy="7734300"/>
          </a:xfrm>
          <a:prstGeom prst="rect">
            <a:avLst/>
          </a:prstGeom>
          <a:noFill/>
          <a:ln>
            <a:noFill/>
          </a:ln>
        </p:spPr>
        <p:txBody>
          <a:bodyPr anchorCtr="0" anchor="t" bIns="45700" lIns="91425" spcFirstLastPara="1" rIns="91425" wrap="square" tIns="45700">
            <a:normAutofit/>
          </a:bodyPr>
          <a:lstStyle>
            <a:lvl1pPr indent="-320040" lvl="0" marL="457200" algn="l">
              <a:lnSpc>
                <a:spcPct val="95000"/>
              </a:lnSpc>
              <a:spcBef>
                <a:spcPts val="1400"/>
              </a:spcBef>
              <a:spcAft>
                <a:spcPts val="0"/>
              </a:spcAft>
              <a:buSzPts val="1440"/>
              <a:buChar char="•"/>
              <a:defRPr/>
            </a:lvl1pPr>
            <a:lvl2pPr indent="-342900" lvl="1" marL="914400" algn="l">
              <a:lnSpc>
                <a:spcPct val="90000"/>
              </a:lnSpc>
              <a:spcBef>
                <a:spcPts val="300"/>
              </a:spcBef>
              <a:spcAft>
                <a:spcPts val="0"/>
              </a:spcAft>
              <a:buSzPts val="1800"/>
              <a:buChar char="●"/>
              <a:defRPr/>
            </a:lvl2pPr>
            <a:lvl3pPr indent="-342900" lvl="2" marL="1371600" algn="l">
              <a:lnSpc>
                <a:spcPct val="90000"/>
              </a:lnSpc>
              <a:spcBef>
                <a:spcPts val="300"/>
              </a:spcBef>
              <a:spcAft>
                <a:spcPts val="0"/>
              </a:spcAft>
              <a:buSzPts val="1800"/>
              <a:buChar char="●"/>
              <a:defRPr/>
            </a:lvl3pPr>
            <a:lvl4pPr indent="-342900" lvl="3" marL="1828800" algn="l">
              <a:lnSpc>
                <a:spcPct val="90000"/>
              </a:lnSpc>
              <a:spcBef>
                <a:spcPts val="300"/>
              </a:spcBef>
              <a:spcAft>
                <a:spcPts val="0"/>
              </a:spcAft>
              <a:buSzPts val="1800"/>
              <a:buChar char="●"/>
              <a:defRPr/>
            </a:lvl4pPr>
            <a:lvl5pPr indent="-342900" lvl="4" marL="2286000" algn="l">
              <a:lnSpc>
                <a:spcPct val="90000"/>
              </a:lnSpc>
              <a:spcBef>
                <a:spcPts val="300"/>
              </a:spcBef>
              <a:spcAft>
                <a:spcPts val="0"/>
              </a:spcAft>
              <a:buSzPts val="1800"/>
              <a:buChar char="●"/>
              <a:defRPr/>
            </a:lvl5pPr>
            <a:lvl6pPr indent="-342900" lvl="5" marL="2743200" algn="l">
              <a:lnSpc>
                <a:spcPct val="90000"/>
              </a:lnSpc>
              <a:spcBef>
                <a:spcPts val="3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
        <p:nvSpPr>
          <p:cNvPr id="185" name="Google Shape;185;p40"/>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6" name="Google Shape;186;p40"/>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7" name="Google Shape;187;p40"/>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type="txAndObj">
  <p:cSld name="TEXT_AND_OBJECT">
    <p:spTree>
      <p:nvGrpSpPr>
        <p:cNvPr id="188" name="Shape 188"/>
        <p:cNvGrpSpPr/>
        <p:nvPr/>
      </p:nvGrpSpPr>
      <p:grpSpPr>
        <a:xfrm>
          <a:off x="0" y="0"/>
          <a:ext cx="0" cy="0"/>
          <a:chOff x="0" y="0"/>
          <a:chExt cx="0" cy="0"/>
        </a:xfrm>
      </p:grpSpPr>
      <p:sp>
        <p:nvSpPr>
          <p:cNvPr id="189" name="Google Shape;189;p41"/>
          <p:cNvSpPr txBox="1"/>
          <p:nvPr>
            <p:ph type="title"/>
          </p:nvPr>
        </p:nvSpPr>
        <p:spPr>
          <a:xfrm>
            <a:off x="609600" y="457200"/>
            <a:ext cx="10972800" cy="1371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0" name="Google Shape;190;p41"/>
          <p:cNvSpPr txBox="1"/>
          <p:nvPr>
            <p:ph idx="1" type="body"/>
          </p:nvPr>
        </p:nvSpPr>
        <p:spPr>
          <a:xfrm>
            <a:off x="609600" y="1981200"/>
            <a:ext cx="5384800" cy="3886200"/>
          </a:xfrm>
          <a:prstGeom prst="rect">
            <a:avLst/>
          </a:prstGeom>
          <a:noFill/>
          <a:ln>
            <a:noFill/>
          </a:ln>
        </p:spPr>
        <p:txBody>
          <a:bodyPr anchorCtr="0" anchor="t" bIns="45700" lIns="91425" spcFirstLastPara="1" rIns="91425" wrap="square" tIns="45700">
            <a:normAutofit/>
          </a:bodyPr>
          <a:lstStyle>
            <a:lvl1pPr indent="-320040" lvl="0" marL="457200" algn="l">
              <a:lnSpc>
                <a:spcPct val="95000"/>
              </a:lnSpc>
              <a:spcBef>
                <a:spcPts val="1400"/>
              </a:spcBef>
              <a:spcAft>
                <a:spcPts val="0"/>
              </a:spcAft>
              <a:buSzPts val="1440"/>
              <a:buChar char="•"/>
              <a:defRPr/>
            </a:lvl1pPr>
            <a:lvl2pPr indent="-342900" lvl="1" marL="914400" algn="l">
              <a:lnSpc>
                <a:spcPct val="90000"/>
              </a:lnSpc>
              <a:spcBef>
                <a:spcPts val="300"/>
              </a:spcBef>
              <a:spcAft>
                <a:spcPts val="0"/>
              </a:spcAft>
              <a:buSzPts val="1800"/>
              <a:buChar char="●"/>
              <a:defRPr/>
            </a:lvl2pPr>
            <a:lvl3pPr indent="-342900" lvl="2" marL="1371600" algn="l">
              <a:lnSpc>
                <a:spcPct val="90000"/>
              </a:lnSpc>
              <a:spcBef>
                <a:spcPts val="300"/>
              </a:spcBef>
              <a:spcAft>
                <a:spcPts val="0"/>
              </a:spcAft>
              <a:buSzPts val="1800"/>
              <a:buChar char="●"/>
              <a:defRPr/>
            </a:lvl3pPr>
            <a:lvl4pPr indent="-342900" lvl="3" marL="1828800" algn="l">
              <a:lnSpc>
                <a:spcPct val="90000"/>
              </a:lnSpc>
              <a:spcBef>
                <a:spcPts val="300"/>
              </a:spcBef>
              <a:spcAft>
                <a:spcPts val="0"/>
              </a:spcAft>
              <a:buSzPts val="1800"/>
              <a:buChar char="●"/>
              <a:defRPr/>
            </a:lvl4pPr>
            <a:lvl5pPr indent="-342900" lvl="4" marL="2286000" algn="l">
              <a:lnSpc>
                <a:spcPct val="90000"/>
              </a:lnSpc>
              <a:spcBef>
                <a:spcPts val="300"/>
              </a:spcBef>
              <a:spcAft>
                <a:spcPts val="0"/>
              </a:spcAft>
              <a:buSzPts val="1800"/>
              <a:buChar char="●"/>
              <a:defRPr/>
            </a:lvl5pPr>
            <a:lvl6pPr indent="-342900" lvl="5" marL="2743200" algn="l">
              <a:lnSpc>
                <a:spcPct val="90000"/>
              </a:lnSpc>
              <a:spcBef>
                <a:spcPts val="3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
        <p:nvSpPr>
          <p:cNvPr id="191" name="Google Shape;191;p41"/>
          <p:cNvSpPr txBox="1"/>
          <p:nvPr>
            <p:ph idx="2" type="body"/>
          </p:nvPr>
        </p:nvSpPr>
        <p:spPr>
          <a:xfrm>
            <a:off x="6197600" y="1981200"/>
            <a:ext cx="5384800" cy="3886200"/>
          </a:xfrm>
          <a:prstGeom prst="rect">
            <a:avLst/>
          </a:prstGeom>
          <a:noFill/>
          <a:ln>
            <a:noFill/>
          </a:ln>
        </p:spPr>
        <p:txBody>
          <a:bodyPr anchorCtr="0" anchor="t" bIns="45700" lIns="91425" spcFirstLastPara="1" rIns="91425" wrap="square" tIns="45700">
            <a:normAutofit/>
          </a:bodyPr>
          <a:lstStyle>
            <a:lvl1pPr indent="-320040" lvl="0" marL="457200" algn="l">
              <a:lnSpc>
                <a:spcPct val="95000"/>
              </a:lnSpc>
              <a:spcBef>
                <a:spcPts val="1400"/>
              </a:spcBef>
              <a:spcAft>
                <a:spcPts val="0"/>
              </a:spcAft>
              <a:buSzPts val="1440"/>
              <a:buChar char="•"/>
              <a:defRPr/>
            </a:lvl1pPr>
            <a:lvl2pPr indent="-342900" lvl="1" marL="914400" algn="l">
              <a:lnSpc>
                <a:spcPct val="90000"/>
              </a:lnSpc>
              <a:spcBef>
                <a:spcPts val="300"/>
              </a:spcBef>
              <a:spcAft>
                <a:spcPts val="0"/>
              </a:spcAft>
              <a:buSzPts val="1800"/>
              <a:buChar char="●"/>
              <a:defRPr/>
            </a:lvl2pPr>
            <a:lvl3pPr indent="-342900" lvl="2" marL="1371600" algn="l">
              <a:lnSpc>
                <a:spcPct val="90000"/>
              </a:lnSpc>
              <a:spcBef>
                <a:spcPts val="300"/>
              </a:spcBef>
              <a:spcAft>
                <a:spcPts val="0"/>
              </a:spcAft>
              <a:buSzPts val="1800"/>
              <a:buChar char="●"/>
              <a:defRPr/>
            </a:lvl3pPr>
            <a:lvl4pPr indent="-342900" lvl="3" marL="1828800" algn="l">
              <a:lnSpc>
                <a:spcPct val="90000"/>
              </a:lnSpc>
              <a:spcBef>
                <a:spcPts val="300"/>
              </a:spcBef>
              <a:spcAft>
                <a:spcPts val="0"/>
              </a:spcAft>
              <a:buSzPts val="1800"/>
              <a:buChar char="●"/>
              <a:defRPr/>
            </a:lvl4pPr>
            <a:lvl5pPr indent="-342900" lvl="4" marL="2286000" algn="l">
              <a:lnSpc>
                <a:spcPct val="90000"/>
              </a:lnSpc>
              <a:spcBef>
                <a:spcPts val="300"/>
              </a:spcBef>
              <a:spcAft>
                <a:spcPts val="0"/>
              </a:spcAft>
              <a:buSzPts val="1800"/>
              <a:buChar char="●"/>
              <a:defRPr/>
            </a:lvl5pPr>
            <a:lvl6pPr indent="-342900" lvl="5" marL="2743200" algn="l">
              <a:lnSpc>
                <a:spcPct val="90000"/>
              </a:lnSpc>
              <a:spcBef>
                <a:spcPts val="3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
        <p:nvSpPr>
          <p:cNvPr id="192" name="Google Shape;192;p41"/>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 name="Google Shape;193;p41"/>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 name="Google Shape;194;p41"/>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2.xml"/><Relationship Id="rId10" Type="http://schemas.openxmlformats.org/officeDocument/2006/relationships/slideLayout" Target="../slideLayouts/slideLayout11.xml"/><Relationship Id="rId13" Type="http://schemas.openxmlformats.org/officeDocument/2006/relationships/theme" Target="../theme/theme3.xml"/><Relationship Id="rId12" Type="http://schemas.openxmlformats.org/officeDocument/2006/relationships/slideLayout" Target="../slideLayouts/slideLayout13.xml"/><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theme" Target="../theme/theme4.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25"/>
          <p:cNvSpPr/>
          <p:nvPr/>
        </p:nvSpPr>
        <p:spPr>
          <a:xfrm>
            <a:off x="11292840" y="0"/>
            <a:ext cx="914400" cy="6858000"/>
          </a:xfrm>
          <a:prstGeom prst="rect">
            <a:avLst/>
          </a:prstGeom>
          <a:solidFill>
            <a:srgbClr val="44AD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5"/>
          <p:cNvSpPr txBox="1"/>
          <p:nvPr>
            <p:ph type="title"/>
          </p:nvPr>
        </p:nvSpPr>
        <p:spPr>
          <a:xfrm>
            <a:off x="1261872" y="365760"/>
            <a:ext cx="9692640" cy="1325562"/>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entury Schoolbook"/>
              <a:buNone/>
              <a:defRPr b="0" i="0" sz="4400" u="none" cap="none" strike="noStrike">
                <a:solidFill>
                  <a:schemeClr val="lt1"/>
                </a:solidFill>
                <a:latin typeface="Century Schoolbook"/>
                <a:ea typeface="Century Schoolbook"/>
                <a:cs typeface="Century Schoolbook"/>
                <a:sym typeface="Century Schoolboo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25"/>
          <p:cNvSpPr txBox="1"/>
          <p:nvPr>
            <p:ph idx="1" type="body"/>
          </p:nvPr>
        </p:nvSpPr>
        <p:spPr>
          <a:xfrm>
            <a:off x="1261872" y="1828800"/>
            <a:ext cx="8595360" cy="4351337"/>
          </a:xfrm>
          <a:prstGeom prst="rect">
            <a:avLst/>
          </a:prstGeom>
          <a:noFill/>
          <a:ln>
            <a:noFill/>
          </a:ln>
        </p:spPr>
        <p:txBody>
          <a:bodyPr anchorCtr="0" anchor="t" bIns="45700" lIns="91425" spcFirstLastPara="1" rIns="91425" wrap="square" tIns="45700">
            <a:normAutofit/>
          </a:bodyPr>
          <a:lstStyle>
            <a:lvl1pPr indent="-320040" lvl="0" marL="457200" marR="0" rtl="0" algn="l">
              <a:lnSpc>
                <a:spcPct val="95000"/>
              </a:lnSpc>
              <a:spcBef>
                <a:spcPts val="1400"/>
              </a:spcBef>
              <a:spcAft>
                <a:spcPts val="0"/>
              </a:spcAft>
              <a:buClr>
                <a:schemeClr val="accent1"/>
              </a:buClr>
              <a:buSzPts val="1440"/>
              <a:buFont typeface="Arial"/>
              <a:buChar char="•"/>
              <a:defRPr b="0" i="0" sz="1800" u="none" cap="none" strike="noStrike">
                <a:solidFill>
                  <a:schemeClr val="lt1"/>
                </a:solidFill>
                <a:latin typeface="Century Schoolbook"/>
                <a:ea typeface="Century Schoolbook"/>
                <a:cs typeface="Century Schoolbook"/>
                <a:sym typeface="Century Schoolbook"/>
              </a:defRPr>
            </a:lvl1pPr>
            <a:lvl2pPr indent="-330200" lvl="1" marL="914400" marR="0" rtl="0" algn="l">
              <a:lnSpc>
                <a:spcPct val="90000"/>
              </a:lnSpc>
              <a:spcBef>
                <a:spcPts val="300"/>
              </a:spcBef>
              <a:spcAft>
                <a:spcPts val="0"/>
              </a:spcAft>
              <a:buClr>
                <a:schemeClr val="accent1"/>
              </a:buClr>
              <a:buSzPts val="1600"/>
              <a:buFont typeface="Noto Sans Symbols"/>
              <a:buChar char="●"/>
              <a:defRPr b="0" i="0" sz="1600" u="none" cap="none" strike="noStrike">
                <a:solidFill>
                  <a:srgbClr val="FEFEFE"/>
                </a:solidFill>
                <a:latin typeface="Century Schoolbook"/>
                <a:ea typeface="Century Schoolbook"/>
                <a:cs typeface="Century Schoolbook"/>
                <a:sym typeface="Century Schoolbook"/>
              </a:defRPr>
            </a:lvl2pPr>
            <a:lvl3pPr indent="-317500" lvl="2" marL="1371600" marR="0" rtl="0" algn="l">
              <a:lnSpc>
                <a:spcPct val="90000"/>
              </a:lnSpc>
              <a:spcBef>
                <a:spcPts val="300"/>
              </a:spcBef>
              <a:spcAft>
                <a:spcPts val="0"/>
              </a:spcAft>
              <a:buClr>
                <a:schemeClr val="accent1"/>
              </a:buClr>
              <a:buSzPts val="1400"/>
              <a:buFont typeface="Noto Sans Symbols"/>
              <a:buChar char="●"/>
              <a:defRPr b="0" i="0" sz="1400" u="none" cap="none" strike="noStrike">
                <a:solidFill>
                  <a:srgbClr val="FEFEFE"/>
                </a:solidFill>
                <a:latin typeface="Century Schoolbook"/>
                <a:ea typeface="Century Schoolbook"/>
                <a:cs typeface="Century Schoolbook"/>
                <a:sym typeface="Century Schoolbook"/>
              </a:defRPr>
            </a:lvl3pPr>
            <a:lvl4pPr indent="-317500" lvl="3" marL="1828800" marR="0" rtl="0" algn="l">
              <a:lnSpc>
                <a:spcPct val="90000"/>
              </a:lnSpc>
              <a:spcBef>
                <a:spcPts val="300"/>
              </a:spcBef>
              <a:spcAft>
                <a:spcPts val="0"/>
              </a:spcAft>
              <a:buClr>
                <a:schemeClr val="accent1"/>
              </a:buClr>
              <a:buSzPts val="1400"/>
              <a:buFont typeface="Noto Sans Symbols"/>
              <a:buChar char="●"/>
              <a:defRPr b="0" i="0" sz="1400" u="none" cap="none" strike="noStrike">
                <a:solidFill>
                  <a:srgbClr val="FEFEFE"/>
                </a:solidFill>
                <a:latin typeface="Century Schoolbook"/>
                <a:ea typeface="Century Schoolbook"/>
                <a:cs typeface="Century Schoolbook"/>
                <a:sym typeface="Century Schoolbook"/>
              </a:defRPr>
            </a:lvl4pPr>
            <a:lvl5pPr indent="-317500" lvl="4" marL="2286000" marR="0" rtl="0" algn="l">
              <a:lnSpc>
                <a:spcPct val="90000"/>
              </a:lnSpc>
              <a:spcBef>
                <a:spcPts val="300"/>
              </a:spcBef>
              <a:spcAft>
                <a:spcPts val="0"/>
              </a:spcAft>
              <a:buClr>
                <a:schemeClr val="accent1"/>
              </a:buClr>
              <a:buSzPts val="1400"/>
              <a:buFont typeface="Noto Sans Symbols"/>
              <a:buChar char="●"/>
              <a:defRPr b="0" i="0" sz="1400" u="none" cap="none" strike="noStrike">
                <a:solidFill>
                  <a:srgbClr val="FEFEFE"/>
                </a:solidFill>
                <a:latin typeface="Century Schoolbook"/>
                <a:ea typeface="Century Schoolbook"/>
                <a:cs typeface="Century Schoolbook"/>
                <a:sym typeface="Century Schoolbook"/>
              </a:defRPr>
            </a:lvl5pPr>
            <a:lvl6pPr indent="-317500" lvl="5" marL="2743200" marR="0" rtl="0" algn="l">
              <a:lnSpc>
                <a:spcPct val="90000"/>
              </a:lnSpc>
              <a:spcBef>
                <a:spcPts val="300"/>
              </a:spcBef>
              <a:spcAft>
                <a:spcPts val="0"/>
              </a:spcAft>
              <a:buClr>
                <a:schemeClr val="accent1"/>
              </a:buClr>
              <a:buSzPts val="1400"/>
              <a:buFont typeface="Noto Sans Symbols"/>
              <a:buChar char="●"/>
              <a:defRPr b="0" i="0" sz="1400" u="none" cap="none" strike="noStrike">
                <a:solidFill>
                  <a:srgbClr val="FEFEFE"/>
                </a:solidFill>
                <a:latin typeface="Century Schoolbook"/>
                <a:ea typeface="Century Schoolbook"/>
                <a:cs typeface="Century Schoolbook"/>
                <a:sym typeface="Century Schoolbook"/>
              </a:defRPr>
            </a:lvl6pPr>
            <a:lvl7pPr indent="-317500" lvl="6" marL="3200400" marR="0" rtl="0" algn="l">
              <a:lnSpc>
                <a:spcPct val="90000"/>
              </a:lnSpc>
              <a:spcBef>
                <a:spcPts val="300"/>
              </a:spcBef>
              <a:spcAft>
                <a:spcPts val="0"/>
              </a:spcAft>
              <a:buClr>
                <a:schemeClr val="accent1"/>
              </a:buClr>
              <a:buSzPts val="1400"/>
              <a:buFont typeface="Noto Sans Symbols"/>
              <a:buChar char="●"/>
              <a:defRPr b="0" i="0" sz="1400" u="none" cap="none" strike="noStrike">
                <a:solidFill>
                  <a:srgbClr val="FEFEFE"/>
                </a:solidFill>
                <a:latin typeface="Century Schoolbook"/>
                <a:ea typeface="Century Schoolbook"/>
                <a:cs typeface="Century Schoolbook"/>
                <a:sym typeface="Century Schoolbook"/>
              </a:defRPr>
            </a:lvl7pPr>
            <a:lvl8pPr indent="-317500" lvl="7" marL="3657600" marR="0" rtl="0" algn="l">
              <a:lnSpc>
                <a:spcPct val="90000"/>
              </a:lnSpc>
              <a:spcBef>
                <a:spcPts val="300"/>
              </a:spcBef>
              <a:spcAft>
                <a:spcPts val="0"/>
              </a:spcAft>
              <a:buClr>
                <a:schemeClr val="accent1"/>
              </a:buClr>
              <a:buSzPts val="1400"/>
              <a:buFont typeface="Noto Sans Symbols"/>
              <a:buChar char="●"/>
              <a:defRPr b="0" i="0" sz="1400" u="none" cap="none" strike="noStrike">
                <a:solidFill>
                  <a:srgbClr val="FEFEFE"/>
                </a:solidFill>
                <a:latin typeface="Century Schoolbook"/>
                <a:ea typeface="Century Schoolbook"/>
                <a:cs typeface="Century Schoolbook"/>
                <a:sym typeface="Century Schoolbook"/>
              </a:defRPr>
            </a:lvl8pPr>
            <a:lvl9pPr indent="-317500" lvl="8" marL="4114800" marR="0" rtl="0" algn="l">
              <a:lnSpc>
                <a:spcPct val="90000"/>
              </a:lnSpc>
              <a:spcBef>
                <a:spcPts val="300"/>
              </a:spcBef>
              <a:spcAft>
                <a:spcPts val="300"/>
              </a:spcAft>
              <a:buClr>
                <a:schemeClr val="accent1"/>
              </a:buClr>
              <a:buSzPts val="1400"/>
              <a:buFont typeface="Noto Sans Symbols"/>
              <a:buChar char="●"/>
              <a:defRPr b="0" i="0" sz="1400" u="none" cap="none" strike="noStrike">
                <a:solidFill>
                  <a:srgbClr val="FEFEFE"/>
                </a:solidFill>
                <a:latin typeface="Century Schoolbook"/>
                <a:ea typeface="Century Schoolbook"/>
                <a:cs typeface="Century Schoolbook"/>
                <a:sym typeface="Century Schoolbook"/>
              </a:defRPr>
            </a:lvl9pPr>
          </a:lstStyle>
          <a:p/>
        </p:txBody>
      </p:sp>
      <p:sp>
        <p:nvSpPr>
          <p:cNvPr id="13" name="Google Shape;13;p25"/>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50" u="none" cap="none" strike="noStrike">
                <a:solidFill>
                  <a:srgbClr val="ECF6FE"/>
                </a:solidFill>
                <a:latin typeface="Century Schoolbook"/>
                <a:ea typeface="Century Schoolbook"/>
                <a:cs typeface="Century Schoolbook"/>
                <a:sym typeface="Century Schoolbook"/>
              </a:defRPr>
            </a:lvl1pPr>
            <a:lvl2pPr lvl="1" marR="0" rtl="0" algn="l">
              <a:spcBef>
                <a:spcPts val="0"/>
              </a:spcBef>
              <a:spcAft>
                <a:spcPts val="0"/>
              </a:spcAft>
              <a:buSzPts val="1400"/>
              <a:buNone/>
              <a:defRPr b="0" i="0" sz="1800" u="none" cap="none" strike="noStrike">
                <a:solidFill>
                  <a:schemeClr val="lt1"/>
                </a:solidFill>
                <a:latin typeface="Century Schoolbook"/>
                <a:ea typeface="Century Schoolbook"/>
                <a:cs typeface="Century Schoolbook"/>
                <a:sym typeface="Century Schoolbook"/>
              </a:defRPr>
            </a:lvl2pPr>
            <a:lvl3pPr lvl="2" marR="0" rtl="0" algn="l">
              <a:spcBef>
                <a:spcPts val="0"/>
              </a:spcBef>
              <a:spcAft>
                <a:spcPts val="0"/>
              </a:spcAft>
              <a:buSzPts val="1400"/>
              <a:buNone/>
              <a:defRPr b="0" i="0" sz="1800" u="none" cap="none" strike="noStrike">
                <a:solidFill>
                  <a:schemeClr val="lt1"/>
                </a:solidFill>
                <a:latin typeface="Century Schoolbook"/>
                <a:ea typeface="Century Schoolbook"/>
                <a:cs typeface="Century Schoolbook"/>
                <a:sym typeface="Century Schoolbook"/>
              </a:defRPr>
            </a:lvl3pPr>
            <a:lvl4pPr lvl="3" marR="0" rtl="0" algn="l">
              <a:spcBef>
                <a:spcPts val="0"/>
              </a:spcBef>
              <a:spcAft>
                <a:spcPts val="0"/>
              </a:spcAft>
              <a:buSzPts val="1400"/>
              <a:buNone/>
              <a:defRPr b="0" i="0" sz="1800" u="none" cap="none" strike="noStrike">
                <a:solidFill>
                  <a:schemeClr val="lt1"/>
                </a:solidFill>
                <a:latin typeface="Century Schoolbook"/>
                <a:ea typeface="Century Schoolbook"/>
                <a:cs typeface="Century Schoolbook"/>
                <a:sym typeface="Century Schoolbook"/>
              </a:defRPr>
            </a:lvl4pPr>
            <a:lvl5pPr lvl="4" marR="0" rtl="0" algn="l">
              <a:spcBef>
                <a:spcPts val="0"/>
              </a:spcBef>
              <a:spcAft>
                <a:spcPts val="0"/>
              </a:spcAft>
              <a:buSzPts val="1400"/>
              <a:buNone/>
              <a:defRPr b="0" i="0" sz="1800" u="none" cap="none" strike="noStrike">
                <a:solidFill>
                  <a:schemeClr val="lt1"/>
                </a:solidFill>
                <a:latin typeface="Century Schoolbook"/>
                <a:ea typeface="Century Schoolbook"/>
                <a:cs typeface="Century Schoolbook"/>
                <a:sym typeface="Century Schoolbook"/>
              </a:defRPr>
            </a:lvl5pPr>
            <a:lvl6pPr lvl="5" marR="0" rtl="0" algn="l">
              <a:spcBef>
                <a:spcPts val="0"/>
              </a:spcBef>
              <a:spcAft>
                <a:spcPts val="0"/>
              </a:spcAft>
              <a:buSzPts val="1400"/>
              <a:buNone/>
              <a:defRPr b="0" i="0" sz="1800" u="none" cap="none" strike="noStrike">
                <a:solidFill>
                  <a:schemeClr val="lt1"/>
                </a:solidFill>
                <a:latin typeface="Century Schoolbook"/>
                <a:ea typeface="Century Schoolbook"/>
                <a:cs typeface="Century Schoolbook"/>
                <a:sym typeface="Century Schoolbook"/>
              </a:defRPr>
            </a:lvl6pPr>
            <a:lvl7pPr lvl="6" marR="0" rtl="0" algn="l">
              <a:spcBef>
                <a:spcPts val="0"/>
              </a:spcBef>
              <a:spcAft>
                <a:spcPts val="0"/>
              </a:spcAft>
              <a:buSzPts val="1400"/>
              <a:buNone/>
              <a:defRPr b="0" i="0" sz="1800" u="none" cap="none" strike="noStrike">
                <a:solidFill>
                  <a:schemeClr val="lt1"/>
                </a:solidFill>
                <a:latin typeface="Century Schoolbook"/>
                <a:ea typeface="Century Schoolbook"/>
                <a:cs typeface="Century Schoolbook"/>
                <a:sym typeface="Century Schoolbook"/>
              </a:defRPr>
            </a:lvl7pPr>
            <a:lvl8pPr lvl="7" marR="0" rtl="0" algn="l">
              <a:spcBef>
                <a:spcPts val="0"/>
              </a:spcBef>
              <a:spcAft>
                <a:spcPts val="0"/>
              </a:spcAft>
              <a:buSzPts val="1400"/>
              <a:buNone/>
              <a:defRPr b="0" i="0" sz="1800" u="none" cap="none" strike="noStrike">
                <a:solidFill>
                  <a:schemeClr val="lt1"/>
                </a:solidFill>
                <a:latin typeface="Century Schoolbook"/>
                <a:ea typeface="Century Schoolbook"/>
                <a:cs typeface="Century Schoolbook"/>
                <a:sym typeface="Century Schoolbook"/>
              </a:defRPr>
            </a:lvl8pPr>
            <a:lvl9pPr lvl="8" marR="0" rtl="0" algn="l">
              <a:spcBef>
                <a:spcPts val="0"/>
              </a:spcBef>
              <a:spcAft>
                <a:spcPts val="0"/>
              </a:spcAft>
              <a:buSzPts val="1400"/>
              <a:buNone/>
              <a:defRPr b="0" i="0" sz="1800" u="none" cap="none" strike="noStrike">
                <a:solidFill>
                  <a:schemeClr val="lt1"/>
                </a:solidFill>
                <a:latin typeface="Century Schoolbook"/>
                <a:ea typeface="Century Schoolbook"/>
                <a:cs typeface="Century Schoolbook"/>
                <a:sym typeface="Century Schoolbook"/>
              </a:defRPr>
            </a:lvl9pPr>
          </a:lstStyle>
          <a:p/>
        </p:txBody>
      </p:sp>
      <p:sp>
        <p:nvSpPr>
          <p:cNvPr id="14" name="Google Shape;14;p25"/>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50" u="none" cap="none" strike="noStrike">
                <a:solidFill>
                  <a:srgbClr val="ECF6FE"/>
                </a:solidFill>
                <a:latin typeface="Century Schoolbook"/>
                <a:ea typeface="Century Schoolbook"/>
                <a:cs typeface="Century Schoolbook"/>
                <a:sym typeface="Century Schoolbook"/>
              </a:defRPr>
            </a:lvl1pPr>
            <a:lvl2pPr lvl="1" marR="0" rtl="0" algn="l">
              <a:spcBef>
                <a:spcPts val="0"/>
              </a:spcBef>
              <a:spcAft>
                <a:spcPts val="0"/>
              </a:spcAft>
              <a:buSzPts val="1400"/>
              <a:buNone/>
              <a:defRPr b="0" i="0" sz="1800" u="none" cap="none" strike="noStrike">
                <a:solidFill>
                  <a:schemeClr val="lt1"/>
                </a:solidFill>
                <a:latin typeface="Century Schoolbook"/>
                <a:ea typeface="Century Schoolbook"/>
                <a:cs typeface="Century Schoolbook"/>
                <a:sym typeface="Century Schoolbook"/>
              </a:defRPr>
            </a:lvl2pPr>
            <a:lvl3pPr lvl="2" marR="0" rtl="0" algn="l">
              <a:spcBef>
                <a:spcPts val="0"/>
              </a:spcBef>
              <a:spcAft>
                <a:spcPts val="0"/>
              </a:spcAft>
              <a:buSzPts val="1400"/>
              <a:buNone/>
              <a:defRPr b="0" i="0" sz="1800" u="none" cap="none" strike="noStrike">
                <a:solidFill>
                  <a:schemeClr val="lt1"/>
                </a:solidFill>
                <a:latin typeface="Century Schoolbook"/>
                <a:ea typeface="Century Schoolbook"/>
                <a:cs typeface="Century Schoolbook"/>
                <a:sym typeface="Century Schoolbook"/>
              </a:defRPr>
            </a:lvl3pPr>
            <a:lvl4pPr lvl="3" marR="0" rtl="0" algn="l">
              <a:spcBef>
                <a:spcPts val="0"/>
              </a:spcBef>
              <a:spcAft>
                <a:spcPts val="0"/>
              </a:spcAft>
              <a:buSzPts val="1400"/>
              <a:buNone/>
              <a:defRPr b="0" i="0" sz="1800" u="none" cap="none" strike="noStrike">
                <a:solidFill>
                  <a:schemeClr val="lt1"/>
                </a:solidFill>
                <a:latin typeface="Century Schoolbook"/>
                <a:ea typeface="Century Schoolbook"/>
                <a:cs typeface="Century Schoolbook"/>
                <a:sym typeface="Century Schoolbook"/>
              </a:defRPr>
            </a:lvl4pPr>
            <a:lvl5pPr lvl="4" marR="0" rtl="0" algn="l">
              <a:spcBef>
                <a:spcPts val="0"/>
              </a:spcBef>
              <a:spcAft>
                <a:spcPts val="0"/>
              </a:spcAft>
              <a:buSzPts val="1400"/>
              <a:buNone/>
              <a:defRPr b="0" i="0" sz="1800" u="none" cap="none" strike="noStrike">
                <a:solidFill>
                  <a:schemeClr val="lt1"/>
                </a:solidFill>
                <a:latin typeface="Century Schoolbook"/>
                <a:ea typeface="Century Schoolbook"/>
                <a:cs typeface="Century Schoolbook"/>
                <a:sym typeface="Century Schoolbook"/>
              </a:defRPr>
            </a:lvl5pPr>
            <a:lvl6pPr lvl="5" marR="0" rtl="0" algn="l">
              <a:spcBef>
                <a:spcPts val="0"/>
              </a:spcBef>
              <a:spcAft>
                <a:spcPts val="0"/>
              </a:spcAft>
              <a:buSzPts val="1400"/>
              <a:buNone/>
              <a:defRPr b="0" i="0" sz="1800" u="none" cap="none" strike="noStrike">
                <a:solidFill>
                  <a:schemeClr val="lt1"/>
                </a:solidFill>
                <a:latin typeface="Century Schoolbook"/>
                <a:ea typeface="Century Schoolbook"/>
                <a:cs typeface="Century Schoolbook"/>
                <a:sym typeface="Century Schoolbook"/>
              </a:defRPr>
            </a:lvl6pPr>
            <a:lvl7pPr lvl="6" marR="0" rtl="0" algn="l">
              <a:spcBef>
                <a:spcPts val="0"/>
              </a:spcBef>
              <a:spcAft>
                <a:spcPts val="0"/>
              </a:spcAft>
              <a:buSzPts val="1400"/>
              <a:buNone/>
              <a:defRPr b="0" i="0" sz="1800" u="none" cap="none" strike="noStrike">
                <a:solidFill>
                  <a:schemeClr val="lt1"/>
                </a:solidFill>
                <a:latin typeface="Century Schoolbook"/>
                <a:ea typeface="Century Schoolbook"/>
                <a:cs typeface="Century Schoolbook"/>
                <a:sym typeface="Century Schoolbook"/>
              </a:defRPr>
            </a:lvl7pPr>
            <a:lvl8pPr lvl="7" marR="0" rtl="0" algn="l">
              <a:spcBef>
                <a:spcPts val="0"/>
              </a:spcBef>
              <a:spcAft>
                <a:spcPts val="0"/>
              </a:spcAft>
              <a:buSzPts val="1400"/>
              <a:buNone/>
              <a:defRPr b="0" i="0" sz="1800" u="none" cap="none" strike="noStrike">
                <a:solidFill>
                  <a:schemeClr val="lt1"/>
                </a:solidFill>
                <a:latin typeface="Century Schoolbook"/>
                <a:ea typeface="Century Schoolbook"/>
                <a:cs typeface="Century Schoolbook"/>
                <a:sym typeface="Century Schoolbook"/>
              </a:defRPr>
            </a:lvl8pPr>
            <a:lvl9pPr lvl="8" marR="0" rtl="0" algn="l">
              <a:spcBef>
                <a:spcPts val="0"/>
              </a:spcBef>
              <a:spcAft>
                <a:spcPts val="0"/>
              </a:spcAft>
              <a:buSzPts val="1400"/>
              <a:buNone/>
              <a:defRPr b="0" i="0" sz="1800" u="none" cap="none" strike="noStrike">
                <a:solidFill>
                  <a:schemeClr val="lt1"/>
                </a:solidFill>
                <a:latin typeface="Century Schoolbook"/>
                <a:ea typeface="Century Schoolbook"/>
                <a:cs typeface="Century Schoolbook"/>
                <a:sym typeface="Century Schoolbook"/>
              </a:defRPr>
            </a:lvl9pPr>
          </a:lstStyle>
          <a:p/>
        </p:txBody>
      </p:sp>
      <p:sp>
        <p:nvSpPr>
          <p:cNvPr id="15" name="Google Shape;15;p25"/>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rtl="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1pPr>
            <a:lvl2pPr indent="0" lvl="1" marL="0" marR="0" rtl="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2pPr>
            <a:lvl3pPr indent="0" lvl="2" marL="0" marR="0" rtl="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3pPr>
            <a:lvl4pPr indent="0" lvl="3" marL="0" marR="0" rtl="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4pPr>
            <a:lvl5pPr indent="0" lvl="4" marL="0" marR="0" rtl="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5pPr>
            <a:lvl6pPr indent="0" lvl="5" marL="0" marR="0" rtl="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6pPr>
            <a:lvl7pPr indent="0" lvl="6" marL="0" marR="0" rtl="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7pPr>
            <a:lvl8pPr indent="0" lvl="7" marL="0" marR="0" rtl="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8pPr>
            <a:lvl9pPr indent="0" lvl="8" marL="0" marR="0" rtl="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 name="Shape 23"/>
        <p:cNvGrpSpPr/>
        <p:nvPr/>
      </p:nvGrpSpPr>
      <p:grpSpPr>
        <a:xfrm>
          <a:off x="0" y="0"/>
          <a:ext cx="0" cy="0"/>
          <a:chOff x="0" y="0"/>
          <a:chExt cx="0" cy="0"/>
        </a:xfrm>
      </p:grpSpPr>
      <p:sp>
        <p:nvSpPr>
          <p:cNvPr id="24" name="Google Shape;24;p28"/>
          <p:cNvSpPr/>
          <p:nvPr/>
        </p:nvSpPr>
        <p:spPr>
          <a:xfrm>
            <a:off x="11292840" y="0"/>
            <a:ext cx="914400" cy="6858000"/>
          </a:xfrm>
          <a:prstGeom prst="rect">
            <a:avLst/>
          </a:prstGeom>
          <a:solidFill>
            <a:srgbClr val="1733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8"/>
          <p:cNvSpPr txBox="1"/>
          <p:nvPr>
            <p:ph type="title"/>
          </p:nvPr>
        </p:nvSpPr>
        <p:spPr>
          <a:xfrm>
            <a:off x="1261872" y="365760"/>
            <a:ext cx="9692640" cy="1325562"/>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entury Schoolbook"/>
              <a:buNone/>
              <a:defRPr b="0" i="0" sz="4400" u="none" cap="none" strike="noStrike">
                <a:solidFill>
                  <a:schemeClr val="dk1"/>
                </a:solidFill>
                <a:latin typeface="Century Schoolbook"/>
                <a:ea typeface="Century Schoolbook"/>
                <a:cs typeface="Century Schoolbook"/>
                <a:sym typeface="Century Schoolboo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6" name="Google Shape;26;p28"/>
          <p:cNvSpPr txBox="1"/>
          <p:nvPr>
            <p:ph idx="1" type="body"/>
          </p:nvPr>
        </p:nvSpPr>
        <p:spPr>
          <a:xfrm>
            <a:off x="1261872" y="1828800"/>
            <a:ext cx="8595360" cy="4351337"/>
          </a:xfrm>
          <a:prstGeom prst="rect">
            <a:avLst/>
          </a:prstGeom>
          <a:noFill/>
          <a:ln>
            <a:noFill/>
          </a:ln>
        </p:spPr>
        <p:txBody>
          <a:bodyPr anchorCtr="0" anchor="t" bIns="45700" lIns="91425" spcFirstLastPara="1" rIns="91425" wrap="square" tIns="45700">
            <a:normAutofit/>
          </a:bodyPr>
          <a:lstStyle>
            <a:lvl1pPr indent="-320040" lvl="0" marL="457200" marR="0" rtl="0" algn="l">
              <a:lnSpc>
                <a:spcPct val="95000"/>
              </a:lnSpc>
              <a:spcBef>
                <a:spcPts val="1400"/>
              </a:spcBef>
              <a:spcAft>
                <a:spcPts val="0"/>
              </a:spcAft>
              <a:buClr>
                <a:schemeClr val="accent1"/>
              </a:buClr>
              <a:buSzPts val="1440"/>
              <a:buFont typeface="Arial"/>
              <a:buChar char="•"/>
              <a:defRPr b="0" i="0" sz="1800" u="none" cap="none" strike="noStrike">
                <a:solidFill>
                  <a:schemeClr val="dk1"/>
                </a:solidFill>
                <a:latin typeface="Century Schoolbook"/>
                <a:ea typeface="Century Schoolbook"/>
                <a:cs typeface="Century Schoolbook"/>
                <a:sym typeface="Century Schoolbook"/>
              </a:defRPr>
            </a:lvl1pPr>
            <a:lvl2pPr indent="-330200" lvl="1" marL="914400" marR="0" rtl="0" algn="l">
              <a:lnSpc>
                <a:spcPct val="90000"/>
              </a:lnSpc>
              <a:spcBef>
                <a:spcPts val="300"/>
              </a:spcBef>
              <a:spcAft>
                <a:spcPts val="0"/>
              </a:spcAft>
              <a:buClr>
                <a:schemeClr val="accent1"/>
              </a:buClr>
              <a:buSzPts val="1600"/>
              <a:buFont typeface="Noto Sans Symbols"/>
              <a:buChar char="●"/>
              <a:defRPr b="0" i="0" sz="1600" u="none" cap="none" strike="noStrike">
                <a:solidFill>
                  <a:srgbClr val="262626"/>
                </a:solidFill>
                <a:latin typeface="Century Schoolbook"/>
                <a:ea typeface="Century Schoolbook"/>
                <a:cs typeface="Century Schoolbook"/>
                <a:sym typeface="Century Schoolbook"/>
              </a:defRPr>
            </a:lvl2pPr>
            <a:lvl3pPr indent="-317500" lvl="2" marL="1371600" marR="0" rtl="0" algn="l">
              <a:lnSpc>
                <a:spcPct val="90000"/>
              </a:lnSpc>
              <a:spcBef>
                <a:spcPts val="300"/>
              </a:spcBef>
              <a:spcAft>
                <a:spcPts val="0"/>
              </a:spcAft>
              <a:buClr>
                <a:schemeClr val="accent1"/>
              </a:buClr>
              <a:buSzPts val="1400"/>
              <a:buFont typeface="Noto Sans Symbols"/>
              <a:buChar char="●"/>
              <a:defRPr b="0" i="0" sz="1400" u="none" cap="none" strike="noStrike">
                <a:solidFill>
                  <a:srgbClr val="262626"/>
                </a:solidFill>
                <a:latin typeface="Century Schoolbook"/>
                <a:ea typeface="Century Schoolbook"/>
                <a:cs typeface="Century Schoolbook"/>
                <a:sym typeface="Century Schoolbook"/>
              </a:defRPr>
            </a:lvl3pPr>
            <a:lvl4pPr indent="-317500" lvl="3" marL="1828800" marR="0" rtl="0" algn="l">
              <a:lnSpc>
                <a:spcPct val="90000"/>
              </a:lnSpc>
              <a:spcBef>
                <a:spcPts val="300"/>
              </a:spcBef>
              <a:spcAft>
                <a:spcPts val="0"/>
              </a:spcAft>
              <a:buClr>
                <a:schemeClr val="accent1"/>
              </a:buClr>
              <a:buSzPts val="1400"/>
              <a:buFont typeface="Noto Sans Symbols"/>
              <a:buChar char="●"/>
              <a:defRPr b="0" i="0" sz="1400" u="none" cap="none" strike="noStrike">
                <a:solidFill>
                  <a:srgbClr val="262626"/>
                </a:solidFill>
                <a:latin typeface="Century Schoolbook"/>
                <a:ea typeface="Century Schoolbook"/>
                <a:cs typeface="Century Schoolbook"/>
                <a:sym typeface="Century Schoolbook"/>
              </a:defRPr>
            </a:lvl4pPr>
            <a:lvl5pPr indent="-317500" lvl="4" marL="2286000" marR="0" rtl="0" algn="l">
              <a:lnSpc>
                <a:spcPct val="90000"/>
              </a:lnSpc>
              <a:spcBef>
                <a:spcPts val="300"/>
              </a:spcBef>
              <a:spcAft>
                <a:spcPts val="0"/>
              </a:spcAft>
              <a:buClr>
                <a:schemeClr val="accent1"/>
              </a:buClr>
              <a:buSzPts val="1400"/>
              <a:buFont typeface="Noto Sans Symbols"/>
              <a:buChar char="●"/>
              <a:defRPr b="0" i="0" sz="1400" u="none" cap="none" strike="noStrike">
                <a:solidFill>
                  <a:srgbClr val="262626"/>
                </a:solidFill>
                <a:latin typeface="Century Schoolbook"/>
                <a:ea typeface="Century Schoolbook"/>
                <a:cs typeface="Century Schoolbook"/>
                <a:sym typeface="Century Schoolbook"/>
              </a:defRPr>
            </a:lvl5pPr>
            <a:lvl6pPr indent="-317500" lvl="5" marL="2743200" marR="0" rtl="0" algn="l">
              <a:lnSpc>
                <a:spcPct val="90000"/>
              </a:lnSpc>
              <a:spcBef>
                <a:spcPts val="300"/>
              </a:spcBef>
              <a:spcAft>
                <a:spcPts val="0"/>
              </a:spcAft>
              <a:buClr>
                <a:schemeClr val="accent1"/>
              </a:buClr>
              <a:buSzPts val="1400"/>
              <a:buFont typeface="Noto Sans Symbols"/>
              <a:buChar char="●"/>
              <a:defRPr b="0" i="0" sz="1400" u="none" cap="none" strike="noStrike">
                <a:solidFill>
                  <a:srgbClr val="262626"/>
                </a:solidFill>
                <a:latin typeface="Century Schoolbook"/>
                <a:ea typeface="Century Schoolbook"/>
                <a:cs typeface="Century Schoolbook"/>
                <a:sym typeface="Century Schoolbook"/>
              </a:defRPr>
            </a:lvl6pPr>
            <a:lvl7pPr indent="-317500" lvl="6" marL="3200400" marR="0" rtl="0" algn="l">
              <a:lnSpc>
                <a:spcPct val="90000"/>
              </a:lnSpc>
              <a:spcBef>
                <a:spcPts val="300"/>
              </a:spcBef>
              <a:spcAft>
                <a:spcPts val="0"/>
              </a:spcAft>
              <a:buClr>
                <a:schemeClr val="accent1"/>
              </a:buClr>
              <a:buSzPts val="1400"/>
              <a:buFont typeface="Noto Sans Symbols"/>
              <a:buChar char="●"/>
              <a:defRPr b="0" i="0" sz="1400" u="none" cap="none" strike="noStrike">
                <a:solidFill>
                  <a:srgbClr val="262626"/>
                </a:solidFill>
                <a:latin typeface="Century Schoolbook"/>
                <a:ea typeface="Century Schoolbook"/>
                <a:cs typeface="Century Schoolbook"/>
                <a:sym typeface="Century Schoolbook"/>
              </a:defRPr>
            </a:lvl7pPr>
            <a:lvl8pPr indent="-317500" lvl="7" marL="3657600" marR="0" rtl="0" algn="l">
              <a:lnSpc>
                <a:spcPct val="90000"/>
              </a:lnSpc>
              <a:spcBef>
                <a:spcPts val="300"/>
              </a:spcBef>
              <a:spcAft>
                <a:spcPts val="0"/>
              </a:spcAft>
              <a:buClr>
                <a:schemeClr val="accent1"/>
              </a:buClr>
              <a:buSzPts val="1400"/>
              <a:buFont typeface="Noto Sans Symbols"/>
              <a:buChar char="●"/>
              <a:defRPr b="0" i="0" sz="1400" u="none" cap="none" strike="noStrike">
                <a:solidFill>
                  <a:srgbClr val="262626"/>
                </a:solidFill>
                <a:latin typeface="Century Schoolbook"/>
                <a:ea typeface="Century Schoolbook"/>
                <a:cs typeface="Century Schoolbook"/>
                <a:sym typeface="Century Schoolbook"/>
              </a:defRPr>
            </a:lvl8pPr>
            <a:lvl9pPr indent="-317500" lvl="8" marL="4114800" marR="0" rtl="0" algn="l">
              <a:lnSpc>
                <a:spcPct val="90000"/>
              </a:lnSpc>
              <a:spcBef>
                <a:spcPts val="300"/>
              </a:spcBef>
              <a:spcAft>
                <a:spcPts val="300"/>
              </a:spcAft>
              <a:buClr>
                <a:schemeClr val="accent1"/>
              </a:buClr>
              <a:buSzPts val="1400"/>
              <a:buFont typeface="Noto Sans Symbols"/>
              <a:buChar char="●"/>
              <a:defRPr b="0" i="0" sz="1400" u="none" cap="none" strike="noStrike">
                <a:solidFill>
                  <a:srgbClr val="262626"/>
                </a:solidFill>
                <a:latin typeface="Century Schoolbook"/>
                <a:ea typeface="Century Schoolbook"/>
                <a:cs typeface="Century Schoolbook"/>
                <a:sym typeface="Century Schoolbook"/>
              </a:defRPr>
            </a:lvl9pPr>
          </a:lstStyle>
          <a:p/>
        </p:txBody>
      </p:sp>
      <p:sp>
        <p:nvSpPr>
          <p:cNvPr id="27" name="Google Shape;27;p28"/>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50" u="none" cap="none" strike="noStrike">
                <a:solidFill>
                  <a:srgbClr val="C4DAEC"/>
                </a:solidFill>
                <a:latin typeface="Century Schoolbook"/>
                <a:ea typeface="Century Schoolbook"/>
                <a:cs typeface="Century Schoolbook"/>
                <a:sym typeface="Century Schoolbook"/>
              </a:defRPr>
            </a:lvl1pPr>
            <a:lvl2pPr lvl="1"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2pPr>
            <a:lvl3pPr lvl="2"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3pPr>
            <a:lvl4pPr lvl="3"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4pPr>
            <a:lvl5pPr lvl="4"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5pPr>
            <a:lvl6pPr lvl="5"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6pPr>
            <a:lvl7pPr lvl="6"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7pPr>
            <a:lvl8pPr lvl="7"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8pPr>
            <a:lvl9pPr lvl="8"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9pPr>
          </a:lstStyle>
          <a:p/>
        </p:txBody>
      </p:sp>
      <p:sp>
        <p:nvSpPr>
          <p:cNvPr id="28" name="Google Shape;28;p28"/>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50" u="none" cap="none" strike="noStrike">
                <a:solidFill>
                  <a:srgbClr val="C4DAEC"/>
                </a:solidFill>
                <a:latin typeface="Century Schoolbook"/>
                <a:ea typeface="Century Schoolbook"/>
                <a:cs typeface="Century Schoolbook"/>
                <a:sym typeface="Century Schoolbook"/>
              </a:defRPr>
            </a:lvl1pPr>
            <a:lvl2pPr lvl="1"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2pPr>
            <a:lvl3pPr lvl="2"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3pPr>
            <a:lvl4pPr lvl="3"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4pPr>
            <a:lvl5pPr lvl="4"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5pPr>
            <a:lvl6pPr lvl="5"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6pPr>
            <a:lvl7pPr lvl="6"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7pPr>
            <a:lvl8pPr lvl="7"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8pPr>
            <a:lvl9pPr lvl="8"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9pPr>
          </a:lstStyle>
          <a:p/>
        </p:txBody>
      </p:sp>
      <p:sp>
        <p:nvSpPr>
          <p:cNvPr id="29" name="Google Shape;29;p28"/>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rtl="0" algn="ctr">
              <a:spcBef>
                <a:spcPts val="0"/>
              </a:spcBef>
              <a:buNone/>
              <a:defRPr b="0" i="0" sz="3600" u="none" cap="none" strike="noStrike">
                <a:solidFill>
                  <a:srgbClr val="4F93C7"/>
                </a:solidFill>
                <a:latin typeface="Century Schoolbook"/>
                <a:ea typeface="Century Schoolbook"/>
                <a:cs typeface="Century Schoolbook"/>
                <a:sym typeface="Century Schoolbook"/>
              </a:defRPr>
            </a:lvl1pPr>
            <a:lvl2pPr indent="0" lvl="1" marL="0" marR="0" rtl="0" algn="ctr">
              <a:spcBef>
                <a:spcPts val="0"/>
              </a:spcBef>
              <a:buNone/>
              <a:defRPr b="0" i="0" sz="3600" u="none" cap="none" strike="noStrike">
                <a:solidFill>
                  <a:srgbClr val="4F93C7"/>
                </a:solidFill>
                <a:latin typeface="Century Schoolbook"/>
                <a:ea typeface="Century Schoolbook"/>
                <a:cs typeface="Century Schoolbook"/>
                <a:sym typeface="Century Schoolbook"/>
              </a:defRPr>
            </a:lvl2pPr>
            <a:lvl3pPr indent="0" lvl="2" marL="0" marR="0" rtl="0" algn="ctr">
              <a:spcBef>
                <a:spcPts val="0"/>
              </a:spcBef>
              <a:buNone/>
              <a:defRPr b="0" i="0" sz="3600" u="none" cap="none" strike="noStrike">
                <a:solidFill>
                  <a:srgbClr val="4F93C7"/>
                </a:solidFill>
                <a:latin typeface="Century Schoolbook"/>
                <a:ea typeface="Century Schoolbook"/>
                <a:cs typeface="Century Schoolbook"/>
                <a:sym typeface="Century Schoolbook"/>
              </a:defRPr>
            </a:lvl3pPr>
            <a:lvl4pPr indent="0" lvl="3" marL="0" marR="0" rtl="0" algn="ctr">
              <a:spcBef>
                <a:spcPts val="0"/>
              </a:spcBef>
              <a:buNone/>
              <a:defRPr b="0" i="0" sz="3600" u="none" cap="none" strike="noStrike">
                <a:solidFill>
                  <a:srgbClr val="4F93C7"/>
                </a:solidFill>
                <a:latin typeface="Century Schoolbook"/>
                <a:ea typeface="Century Schoolbook"/>
                <a:cs typeface="Century Schoolbook"/>
                <a:sym typeface="Century Schoolbook"/>
              </a:defRPr>
            </a:lvl4pPr>
            <a:lvl5pPr indent="0" lvl="4" marL="0" marR="0" rtl="0" algn="ctr">
              <a:spcBef>
                <a:spcPts val="0"/>
              </a:spcBef>
              <a:buNone/>
              <a:defRPr b="0" i="0" sz="3600" u="none" cap="none" strike="noStrike">
                <a:solidFill>
                  <a:srgbClr val="4F93C7"/>
                </a:solidFill>
                <a:latin typeface="Century Schoolbook"/>
                <a:ea typeface="Century Schoolbook"/>
                <a:cs typeface="Century Schoolbook"/>
                <a:sym typeface="Century Schoolbook"/>
              </a:defRPr>
            </a:lvl5pPr>
            <a:lvl6pPr indent="0" lvl="5" marL="0" marR="0" rtl="0" algn="ctr">
              <a:spcBef>
                <a:spcPts val="0"/>
              </a:spcBef>
              <a:buNone/>
              <a:defRPr b="0" i="0" sz="3600" u="none" cap="none" strike="noStrike">
                <a:solidFill>
                  <a:srgbClr val="4F93C7"/>
                </a:solidFill>
                <a:latin typeface="Century Schoolbook"/>
                <a:ea typeface="Century Schoolbook"/>
                <a:cs typeface="Century Schoolbook"/>
                <a:sym typeface="Century Schoolbook"/>
              </a:defRPr>
            </a:lvl6pPr>
            <a:lvl7pPr indent="0" lvl="6" marL="0" marR="0" rtl="0" algn="ctr">
              <a:spcBef>
                <a:spcPts val="0"/>
              </a:spcBef>
              <a:buNone/>
              <a:defRPr b="0" i="0" sz="3600" u="none" cap="none" strike="noStrike">
                <a:solidFill>
                  <a:srgbClr val="4F93C7"/>
                </a:solidFill>
                <a:latin typeface="Century Schoolbook"/>
                <a:ea typeface="Century Schoolbook"/>
                <a:cs typeface="Century Schoolbook"/>
                <a:sym typeface="Century Schoolbook"/>
              </a:defRPr>
            </a:lvl7pPr>
            <a:lvl8pPr indent="0" lvl="7" marL="0" marR="0" rtl="0" algn="ctr">
              <a:spcBef>
                <a:spcPts val="0"/>
              </a:spcBef>
              <a:buNone/>
              <a:defRPr b="0" i="0" sz="3600" u="none" cap="none" strike="noStrike">
                <a:solidFill>
                  <a:srgbClr val="4F93C7"/>
                </a:solidFill>
                <a:latin typeface="Century Schoolbook"/>
                <a:ea typeface="Century Schoolbook"/>
                <a:cs typeface="Century Schoolbook"/>
                <a:sym typeface="Century Schoolbook"/>
              </a:defRPr>
            </a:lvl8pPr>
            <a:lvl9pPr indent="0" lvl="8" marL="0" marR="0" rtl="0" algn="ctr">
              <a:spcBef>
                <a:spcPts val="0"/>
              </a:spcBef>
              <a:buNone/>
              <a:defRPr b="0" i="0" sz="3600" u="none" cap="none" strike="noStrike">
                <a:solidFill>
                  <a:srgbClr val="4F93C7"/>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9" name="Shape 109"/>
        <p:cNvGrpSpPr/>
        <p:nvPr/>
      </p:nvGrpSpPr>
      <p:grpSpPr>
        <a:xfrm>
          <a:off x="0" y="0"/>
          <a:ext cx="0" cy="0"/>
          <a:chOff x="0" y="0"/>
          <a:chExt cx="0" cy="0"/>
        </a:xfrm>
      </p:grpSpPr>
      <p:sp>
        <p:nvSpPr>
          <p:cNvPr id="110" name="Google Shape;110;p24"/>
          <p:cNvSpPr/>
          <p:nvPr/>
        </p:nvSpPr>
        <p:spPr>
          <a:xfrm>
            <a:off x="11292840" y="0"/>
            <a:ext cx="914400" cy="6858000"/>
          </a:xfrm>
          <a:prstGeom prst="rect">
            <a:avLst/>
          </a:prstGeom>
          <a:solidFill>
            <a:srgbClr val="1733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24"/>
          <p:cNvSpPr txBox="1"/>
          <p:nvPr>
            <p:ph type="title"/>
          </p:nvPr>
        </p:nvSpPr>
        <p:spPr>
          <a:xfrm>
            <a:off x="1261872" y="365760"/>
            <a:ext cx="9692640" cy="1325562"/>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entury Schoolbook"/>
              <a:buNone/>
              <a:defRPr b="0" i="0" sz="4400" u="none" cap="none" strike="noStrike">
                <a:solidFill>
                  <a:schemeClr val="dk1"/>
                </a:solidFill>
                <a:latin typeface="Century Schoolbook"/>
                <a:ea typeface="Century Schoolbook"/>
                <a:cs typeface="Century Schoolbook"/>
                <a:sym typeface="Century Schoolboo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2" name="Google Shape;112;p24"/>
          <p:cNvSpPr txBox="1"/>
          <p:nvPr>
            <p:ph idx="1" type="body"/>
          </p:nvPr>
        </p:nvSpPr>
        <p:spPr>
          <a:xfrm>
            <a:off x="1261872" y="1828800"/>
            <a:ext cx="8595360" cy="4351337"/>
          </a:xfrm>
          <a:prstGeom prst="rect">
            <a:avLst/>
          </a:prstGeom>
          <a:noFill/>
          <a:ln>
            <a:noFill/>
          </a:ln>
        </p:spPr>
        <p:txBody>
          <a:bodyPr anchorCtr="0" anchor="t" bIns="45700" lIns="91425" spcFirstLastPara="1" rIns="91425" wrap="square" tIns="45700">
            <a:normAutofit/>
          </a:bodyPr>
          <a:lstStyle>
            <a:lvl1pPr indent="-320040" lvl="0" marL="457200" marR="0" rtl="0" algn="l">
              <a:lnSpc>
                <a:spcPct val="95000"/>
              </a:lnSpc>
              <a:spcBef>
                <a:spcPts val="1400"/>
              </a:spcBef>
              <a:spcAft>
                <a:spcPts val="0"/>
              </a:spcAft>
              <a:buClr>
                <a:schemeClr val="accent1"/>
              </a:buClr>
              <a:buSzPts val="1440"/>
              <a:buFont typeface="Arial"/>
              <a:buChar char="•"/>
              <a:defRPr b="0" i="0" sz="1800" u="none" cap="none" strike="noStrike">
                <a:solidFill>
                  <a:schemeClr val="dk1"/>
                </a:solidFill>
                <a:latin typeface="Century Schoolbook"/>
                <a:ea typeface="Century Schoolbook"/>
                <a:cs typeface="Century Schoolbook"/>
                <a:sym typeface="Century Schoolbook"/>
              </a:defRPr>
            </a:lvl1pPr>
            <a:lvl2pPr indent="-330200" lvl="1" marL="914400" marR="0" rtl="0" algn="l">
              <a:lnSpc>
                <a:spcPct val="90000"/>
              </a:lnSpc>
              <a:spcBef>
                <a:spcPts val="300"/>
              </a:spcBef>
              <a:spcAft>
                <a:spcPts val="0"/>
              </a:spcAft>
              <a:buClr>
                <a:schemeClr val="accent1"/>
              </a:buClr>
              <a:buSzPts val="1600"/>
              <a:buFont typeface="Noto Sans Symbols"/>
              <a:buChar char="●"/>
              <a:defRPr b="0" i="0" sz="1600" u="none" cap="none" strike="noStrike">
                <a:solidFill>
                  <a:srgbClr val="262626"/>
                </a:solidFill>
                <a:latin typeface="Century Schoolbook"/>
                <a:ea typeface="Century Schoolbook"/>
                <a:cs typeface="Century Schoolbook"/>
                <a:sym typeface="Century Schoolbook"/>
              </a:defRPr>
            </a:lvl2pPr>
            <a:lvl3pPr indent="-317500" lvl="2" marL="1371600" marR="0" rtl="0" algn="l">
              <a:lnSpc>
                <a:spcPct val="90000"/>
              </a:lnSpc>
              <a:spcBef>
                <a:spcPts val="300"/>
              </a:spcBef>
              <a:spcAft>
                <a:spcPts val="0"/>
              </a:spcAft>
              <a:buClr>
                <a:schemeClr val="accent1"/>
              </a:buClr>
              <a:buSzPts val="1400"/>
              <a:buFont typeface="Noto Sans Symbols"/>
              <a:buChar char="●"/>
              <a:defRPr b="0" i="0" sz="1400" u="none" cap="none" strike="noStrike">
                <a:solidFill>
                  <a:srgbClr val="262626"/>
                </a:solidFill>
                <a:latin typeface="Century Schoolbook"/>
                <a:ea typeface="Century Schoolbook"/>
                <a:cs typeface="Century Schoolbook"/>
                <a:sym typeface="Century Schoolbook"/>
              </a:defRPr>
            </a:lvl3pPr>
            <a:lvl4pPr indent="-317500" lvl="3" marL="1828800" marR="0" rtl="0" algn="l">
              <a:lnSpc>
                <a:spcPct val="90000"/>
              </a:lnSpc>
              <a:spcBef>
                <a:spcPts val="300"/>
              </a:spcBef>
              <a:spcAft>
                <a:spcPts val="0"/>
              </a:spcAft>
              <a:buClr>
                <a:schemeClr val="accent1"/>
              </a:buClr>
              <a:buSzPts val="1400"/>
              <a:buFont typeface="Noto Sans Symbols"/>
              <a:buChar char="●"/>
              <a:defRPr b="0" i="0" sz="1400" u="none" cap="none" strike="noStrike">
                <a:solidFill>
                  <a:srgbClr val="262626"/>
                </a:solidFill>
                <a:latin typeface="Century Schoolbook"/>
                <a:ea typeface="Century Schoolbook"/>
                <a:cs typeface="Century Schoolbook"/>
                <a:sym typeface="Century Schoolbook"/>
              </a:defRPr>
            </a:lvl4pPr>
            <a:lvl5pPr indent="-317500" lvl="4" marL="2286000" marR="0" rtl="0" algn="l">
              <a:lnSpc>
                <a:spcPct val="90000"/>
              </a:lnSpc>
              <a:spcBef>
                <a:spcPts val="300"/>
              </a:spcBef>
              <a:spcAft>
                <a:spcPts val="0"/>
              </a:spcAft>
              <a:buClr>
                <a:schemeClr val="accent1"/>
              </a:buClr>
              <a:buSzPts val="1400"/>
              <a:buFont typeface="Noto Sans Symbols"/>
              <a:buChar char="●"/>
              <a:defRPr b="0" i="0" sz="1400" u="none" cap="none" strike="noStrike">
                <a:solidFill>
                  <a:srgbClr val="262626"/>
                </a:solidFill>
                <a:latin typeface="Century Schoolbook"/>
                <a:ea typeface="Century Schoolbook"/>
                <a:cs typeface="Century Schoolbook"/>
                <a:sym typeface="Century Schoolbook"/>
              </a:defRPr>
            </a:lvl5pPr>
            <a:lvl6pPr indent="-317500" lvl="5" marL="2743200" marR="0" rtl="0" algn="l">
              <a:lnSpc>
                <a:spcPct val="90000"/>
              </a:lnSpc>
              <a:spcBef>
                <a:spcPts val="300"/>
              </a:spcBef>
              <a:spcAft>
                <a:spcPts val="0"/>
              </a:spcAft>
              <a:buClr>
                <a:schemeClr val="accent1"/>
              </a:buClr>
              <a:buSzPts val="1400"/>
              <a:buFont typeface="Noto Sans Symbols"/>
              <a:buChar char="●"/>
              <a:defRPr b="0" i="0" sz="1400" u="none" cap="none" strike="noStrike">
                <a:solidFill>
                  <a:srgbClr val="262626"/>
                </a:solidFill>
                <a:latin typeface="Century Schoolbook"/>
                <a:ea typeface="Century Schoolbook"/>
                <a:cs typeface="Century Schoolbook"/>
                <a:sym typeface="Century Schoolbook"/>
              </a:defRPr>
            </a:lvl6pPr>
            <a:lvl7pPr indent="-317500" lvl="6" marL="3200400" marR="0" rtl="0" algn="l">
              <a:lnSpc>
                <a:spcPct val="90000"/>
              </a:lnSpc>
              <a:spcBef>
                <a:spcPts val="300"/>
              </a:spcBef>
              <a:spcAft>
                <a:spcPts val="0"/>
              </a:spcAft>
              <a:buClr>
                <a:schemeClr val="accent1"/>
              </a:buClr>
              <a:buSzPts val="1400"/>
              <a:buFont typeface="Noto Sans Symbols"/>
              <a:buChar char="●"/>
              <a:defRPr b="0" i="0" sz="1400" u="none" cap="none" strike="noStrike">
                <a:solidFill>
                  <a:srgbClr val="262626"/>
                </a:solidFill>
                <a:latin typeface="Century Schoolbook"/>
                <a:ea typeface="Century Schoolbook"/>
                <a:cs typeface="Century Schoolbook"/>
                <a:sym typeface="Century Schoolbook"/>
              </a:defRPr>
            </a:lvl7pPr>
            <a:lvl8pPr indent="-317500" lvl="7" marL="3657600" marR="0" rtl="0" algn="l">
              <a:lnSpc>
                <a:spcPct val="90000"/>
              </a:lnSpc>
              <a:spcBef>
                <a:spcPts val="300"/>
              </a:spcBef>
              <a:spcAft>
                <a:spcPts val="0"/>
              </a:spcAft>
              <a:buClr>
                <a:schemeClr val="accent1"/>
              </a:buClr>
              <a:buSzPts val="1400"/>
              <a:buFont typeface="Noto Sans Symbols"/>
              <a:buChar char="●"/>
              <a:defRPr b="0" i="0" sz="1400" u="none" cap="none" strike="noStrike">
                <a:solidFill>
                  <a:srgbClr val="262626"/>
                </a:solidFill>
                <a:latin typeface="Century Schoolbook"/>
                <a:ea typeface="Century Schoolbook"/>
                <a:cs typeface="Century Schoolbook"/>
                <a:sym typeface="Century Schoolbook"/>
              </a:defRPr>
            </a:lvl8pPr>
            <a:lvl9pPr indent="-317500" lvl="8" marL="4114800" marR="0" rtl="0" algn="l">
              <a:lnSpc>
                <a:spcPct val="90000"/>
              </a:lnSpc>
              <a:spcBef>
                <a:spcPts val="300"/>
              </a:spcBef>
              <a:spcAft>
                <a:spcPts val="300"/>
              </a:spcAft>
              <a:buClr>
                <a:schemeClr val="accent1"/>
              </a:buClr>
              <a:buSzPts val="1400"/>
              <a:buFont typeface="Noto Sans Symbols"/>
              <a:buChar char="●"/>
              <a:defRPr b="0" i="0" sz="1400" u="none" cap="none" strike="noStrike">
                <a:solidFill>
                  <a:srgbClr val="262626"/>
                </a:solidFill>
                <a:latin typeface="Century Schoolbook"/>
                <a:ea typeface="Century Schoolbook"/>
                <a:cs typeface="Century Schoolbook"/>
                <a:sym typeface="Century Schoolbook"/>
              </a:defRPr>
            </a:lvl9pPr>
          </a:lstStyle>
          <a:p/>
        </p:txBody>
      </p:sp>
      <p:sp>
        <p:nvSpPr>
          <p:cNvPr id="113" name="Google Shape;113;p24"/>
          <p:cNvSpPr txBox="1"/>
          <p:nvPr>
            <p:ph idx="10" type="dt"/>
          </p:nvPr>
        </p:nvSpPr>
        <p:spPr>
          <a:xfrm rot="-5400000">
            <a:off x="10797542" y="998537"/>
            <a:ext cx="190499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sz="1050">
                <a:solidFill>
                  <a:srgbClr val="C4DAEC"/>
                </a:solidFill>
                <a:latin typeface="Century Schoolbook"/>
                <a:ea typeface="Century Schoolbook"/>
                <a:cs typeface="Century Schoolbook"/>
                <a:sym typeface="Century Schoolbook"/>
              </a:defRPr>
            </a:lvl1pPr>
            <a:lvl2pPr lvl="1"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2pPr>
            <a:lvl3pPr lvl="2"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3pPr>
            <a:lvl4pPr lvl="3"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4pPr>
            <a:lvl5pPr lvl="4"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5pPr>
            <a:lvl6pPr lvl="5"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6pPr>
            <a:lvl7pPr lvl="6"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7pPr>
            <a:lvl8pPr lvl="7"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8pPr>
            <a:lvl9pPr lvl="8"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9pPr>
          </a:lstStyle>
          <a:p/>
        </p:txBody>
      </p:sp>
      <p:sp>
        <p:nvSpPr>
          <p:cNvPr id="114" name="Google Shape;114;p24"/>
          <p:cNvSpPr txBox="1"/>
          <p:nvPr>
            <p:ph idx="11" type="ftr"/>
          </p:nvPr>
        </p:nvSpPr>
        <p:spPr>
          <a:xfrm rot="-5400000">
            <a:off x="9959341" y="4046537"/>
            <a:ext cx="3581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050">
                <a:solidFill>
                  <a:srgbClr val="C4DAEC"/>
                </a:solidFill>
                <a:latin typeface="Century Schoolbook"/>
                <a:ea typeface="Century Schoolbook"/>
                <a:cs typeface="Century Schoolbook"/>
                <a:sym typeface="Century Schoolbook"/>
              </a:defRPr>
            </a:lvl1pPr>
            <a:lvl2pPr lvl="1"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2pPr>
            <a:lvl3pPr lvl="2"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3pPr>
            <a:lvl4pPr lvl="3"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4pPr>
            <a:lvl5pPr lvl="4"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5pPr>
            <a:lvl6pPr lvl="5"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6pPr>
            <a:lvl7pPr lvl="6"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7pPr>
            <a:lvl8pPr lvl="7"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8pPr>
            <a:lvl9pPr lvl="8"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9pPr>
          </a:lstStyle>
          <a:p/>
        </p:txBody>
      </p:sp>
      <p:sp>
        <p:nvSpPr>
          <p:cNvPr id="115" name="Google Shape;115;p24"/>
          <p:cNvSpPr txBox="1"/>
          <p:nvPr>
            <p:ph idx="12" type="sldNum"/>
          </p:nvPr>
        </p:nvSpPr>
        <p:spPr>
          <a:xfrm>
            <a:off x="11292840" y="6172200"/>
            <a:ext cx="914400" cy="593725"/>
          </a:xfrm>
          <a:prstGeom prst="rect">
            <a:avLst/>
          </a:prstGeom>
          <a:noFill/>
          <a:ln>
            <a:noFill/>
          </a:ln>
        </p:spPr>
        <p:txBody>
          <a:bodyPr anchorCtr="0" anchor="ctr" bIns="45700" lIns="45700" spcFirstLastPara="1" rIns="45700" wrap="square" tIns="45700">
            <a:normAutofit/>
          </a:bodyPr>
          <a:lstStyle>
            <a:lvl1pPr indent="0" lvl="0" marL="0" marR="0" rtl="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1pPr>
            <a:lvl2pPr indent="0" lvl="1" marL="0" marR="0" rtl="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2pPr>
            <a:lvl3pPr indent="0" lvl="2" marL="0" marR="0" rtl="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3pPr>
            <a:lvl4pPr indent="0" lvl="3" marL="0" marR="0" rtl="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4pPr>
            <a:lvl5pPr indent="0" lvl="4" marL="0" marR="0" rtl="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5pPr>
            <a:lvl6pPr indent="0" lvl="5" marL="0" marR="0" rtl="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6pPr>
            <a:lvl7pPr indent="0" lvl="6" marL="0" marR="0" rtl="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7pPr>
            <a:lvl8pPr indent="0" lvl="7" marL="0" marR="0" rtl="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8pPr>
            <a:lvl9pPr indent="0" lvl="8" marL="0" marR="0" rtl="0" algn="ctr">
              <a:lnSpc>
                <a:spcPct val="100000"/>
              </a:lnSpc>
              <a:spcBef>
                <a:spcPts val="0"/>
              </a:spcBef>
              <a:spcAft>
                <a:spcPts val="0"/>
              </a:spcAft>
              <a:buClr>
                <a:srgbClr val="4F93C7"/>
              </a:buClr>
              <a:buSzPts val="3600"/>
              <a:buFont typeface="Century Schoolbook"/>
              <a:buNone/>
              <a:defRPr b="0" i="0" sz="3600" u="none" cap="none" strike="noStrike">
                <a:solidFill>
                  <a:srgbClr val="4F93C7"/>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www.youtube.com/watch?v=FCR44_DXy5w"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chart" Target="../charts/chart1.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chart" Target="../charts/char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 Id="rId3"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1"/>
          <p:cNvSpPr txBox="1"/>
          <p:nvPr>
            <p:ph type="ctrTitle"/>
          </p:nvPr>
        </p:nvSpPr>
        <p:spPr>
          <a:xfrm>
            <a:off x="823826" y="2362199"/>
            <a:ext cx="9917430" cy="1191387"/>
          </a:xfrm>
          <a:prstGeom prst="rect">
            <a:avLst/>
          </a:prstGeom>
          <a:noFill/>
          <a:ln>
            <a:noFill/>
          </a:ln>
        </p:spPr>
        <p:txBody>
          <a:bodyPr anchorCtr="0" anchor="b" bIns="45700" lIns="91425" spcFirstLastPara="1" rIns="91425" wrap="square" tIns="45700">
            <a:normAutofit/>
          </a:bodyPr>
          <a:lstStyle/>
          <a:p>
            <a:pPr indent="0" lvl="0" marL="0" rtl="0" algn="ctr">
              <a:lnSpc>
                <a:spcPct val="85000"/>
              </a:lnSpc>
              <a:spcBef>
                <a:spcPts val="0"/>
              </a:spcBef>
              <a:spcAft>
                <a:spcPts val="0"/>
              </a:spcAft>
              <a:buClr>
                <a:schemeClr val="lt1"/>
              </a:buClr>
              <a:buSzPts val="7200"/>
              <a:buFont typeface="Century Schoolbook"/>
              <a:buNone/>
            </a:pPr>
            <a:r>
              <a:rPr lang="iw-IL"/>
              <a:t>חשיבה וקבלת החלטות </a:t>
            </a:r>
            <a:endParaRPr/>
          </a:p>
        </p:txBody>
      </p:sp>
      <p:sp>
        <p:nvSpPr>
          <p:cNvPr id="201" name="Google Shape;201;p1"/>
          <p:cNvSpPr txBox="1"/>
          <p:nvPr>
            <p:ph idx="1" type="subTitle"/>
          </p:nvPr>
        </p:nvSpPr>
        <p:spPr>
          <a:xfrm>
            <a:off x="1261872" y="4800600"/>
            <a:ext cx="9418320" cy="1691640"/>
          </a:xfrm>
          <a:prstGeom prst="rect">
            <a:avLst/>
          </a:prstGeom>
          <a:noFill/>
          <a:ln>
            <a:noFill/>
          </a:ln>
        </p:spPr>
        <p:txBody>
          <a:bodyPr anchorCtr="0" anchor="t" bIns="45700" lIns="91425" spcFirstLastPara="1" rIns="91425" wrap="square" tIns="45700">
            <a:normAutofit/>
          </a:bodyPr>
          <a:lstStyle/>
          <a:p>
            <a:pPr indent="0" lvl="0" marL="0" rtl="1" algn="ctr">
              <a:lnSpc>
                <a:spcPct val="95000"/>
              </a:lnSpc>
              <a:spcBef>
                <a:spcPts val="0"/>
              </a:spcBef>
              <a:spcAft>
                <a:spcPts val="0"/>
              </a:spcAft>
              <a:buSzPts val="2880"/>
              <a:buNone/>
            </a:pPr>
            <a:r>
              <a:rPr lang="iw-IL" sz="3600"/>
              <a:t>שיעור מס. 5</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
          <p:cNvSpPr txBox="1"/>
          <p:nvPr>
            <p:ph type="title"/>
          </p:nvPr>
        </p:nvSpPr>
        <p:spPr>
          <a:xfrm>
            <a:off x="1249685" y="365760"/>
            <a:ext cx="9692700" cy="13257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entury Schoolbook"/>
              <a:buNone/>
            </a:pPr>
            <a:r>
              <a:rPr lang="iw-IL"/>
              <a:t>יוריסטיקת הזמינות</a:t>
            </a:r>
            <a:endParaRPr/>
          </a:p>
        </p:txBody>
      </p:sp>
      <p:sp>
        <p:nvSpPr>
          <p:cNvPr id="207" name="Google Shape;207;p2"/>
          <p:cNvSpPr txBox="1"/>
          <p:nvPr>
            <p:ph idx="1" type="body"/>
          </p:nvPr>
        </p:nvSpPr>
        <p:spPr>
          <a:xfrm>
            <a:off x="1261872" y="1828800"/>
            <a:ext cx="8595360" cy="4351337"/>
          </a:xfrm>
          <a:prstGeom prst="rect">
            <a:avLst/>
          </a:prstGeom>
          <a:noFill/>
          <a:ln>
            <a:noFill/>
          </a:ln>
        </p:spPr>
        <p:txBody>
          <a:bodyPr anchorCtr="0" anchor="t" bIns="45700" lIns="91425" spcFirstLastPara="1" rIns="91425" wrap="square" tIns="45700">
            <a:normAutofit/>
          </a:bodyPr>
          <a:lstStyle/>
          <a:p>
            <a:pPr indent="-182880" lvl="0" marL="182880" rtl="0" algn="l">
              <a:lnSpc>
                <a:spcPct val="95000"/>
              </a:lnSpc>
              <a:spcBef>
                <a:spcPts val="0"/>
              </a:spcBef>
              <a:spcAft>
                <a:spcPts val="0"/>
              </a:spcAft>
              <a:buSzPts val="1440"/>
              <a:buChar char="•"/>
            </a:pPr>
            <a:r>
              <a:rPr lang="iw-IL" u="sng">
                <a:solidFill>
                  <a:schemeClr val="hlink"/>
                </a:solidFill>
                <a:hlinkClick r:id="rId3"/>
              </a:rPr>
              <a:t>https://www.youtube.com/watch?v=FCR44_DXy5w</a:t>
            </a:r>
            <a:endParaRPr b="1"/>
          </a:p>
          <a:p>
            <a:pPr indent="-91440" lvl="0" marL="182880" rtl="0" algn="l">
              <a:lnSpc>
                <a:spcPct val="95000"/>
              </a:lnSpc>
              <a:spcBef>
                <a:spcPts val="1600"/>
              </a:spcBef>
              <a:spcAft>
                <a:spcPts val="0"/>
              </a:spcAft>
              <a:buSzPts val="144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
          <p:cNvSpPr txBox="1"/>
          <p:nvPr>
            <p:ph type="title"/>
          </p:nvPr>
        </p:nvSpPr>
        <p:spPr>
          <a:xfrm>
            <a:off x="1261872" y="365760"/>
            <a:ext cx="9692640" cy="132556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entury Schoolbook"/>
              <a:buNone/>
            </a:pPr>
            <a:r>
              <a:rPr lang="iw-IL"/>
              <a:t>תשובות סטודנטים הפעלה</a:t>
            </a:r>
            <a:endParaRPr/>
          </a:p>
        </p:txBody>
      </p:sp>
      <p:sp>
        <p:nvSpPr>
          <p:cNvPr id="213" name="Google Shape;213;p3"/>
          <p:cNvSpPr txBox="1"/>
          <p:nvPr>
            <p:ph idx="1" type="body"/>
          </p:nvPr>
        </p:nvSpPr>
        <p:spPr>
          <a:xfrm>
            <a:off x="1261872" y="1828800"/>
            <a:ext cx="8595360" cy="4351337"/>
          </a:xfrm>
          <a:prstGeom prst="rect">
            <a:avLst/>
          </a:prstGeom>
          <a:noFill/>
          <a:ln>
            <a:noFill/>
          </a:ln>
        </p:spPr>
        <p:txBody>
          <a:bodyPr anchorCtr="0" anchor="t" bIns="45700" lIns="91425" spcFirstLastPara="1" rIns="91425" wrap="square" tIns="45700">
            <a:normAutofit/>
          </a:bodyPr>
          <a:lstStyle/>
          <a:p>
            <a:pPr indent="-91440" lvl="0" marL="182880" rtl="0" algn="l">
              <a:lnSpc>
                <a:spcPct val="95000"/>
              </a:lnSpc>
              <a:spcBef>
                <a:spcPts val="0"/>
              </a:spcBef>
              <a:spcAft>
                <a:spcPts val="0"/>
              </a:spcAft>
              <a:buSzPts val="144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4"/>
          <p:cNvSpPr txBox="1"/>
          <p:nvPr>
            <p:ph idx="1" type="body"/>
          </p:nvPr>
        </p:nvSpPr>
        <p:spPr>
          <a:xfrm>
            <a:off x="1618929" y="1403578"/>
            <a:ext cx="8463285" cy="4954587"/>
          </a:xfrm>
          <a:prstGeom prst="rect">
            <a:avLst/>
          </a:prstGeom>
          <a:noFill/>
          <a:ln>
            <a:noFill/>
          </a:ln>
        </p:spPr>
        <p:txBody>
          <a:bodyPr anchorCtr="0" anchor="t" bIns="45700" lIns="91425" spcFirstLastPara="1" rIns="91425" wrap="square" tIns="45700">
            <a:normAutofit lnSpcReduction="10000"/>
          </a:bodyPr>
          <a:lstStyle/>
          <a:p>
            <a:pPr indent="-182880" lvl="0" marL="182880" rtl="1" algn="r">
              <a:lnSpc>
                <a:spcPct val="90000"/>
              </a:lnSpc>
              <a:spcBef>
                <a:spcPts val="0"/>
              </a:spcBef>
              <a:spcAft>
                <a:spcPts val="0"/>
              </a:spcAft>
              <a:buSzPts val="1920"/>
              <a:buChar char="•"/>
            </a:pPr>
            <a:r>
              <a:rPr lang="iw-IL" sz="2400"/>
              <a:t>הערכת הסתברות של מאורע או שכיחות של קבוצה תוך הסתמכות על הקלות שבה דוגמאות עולות לתודעה.</a:t>
            </a:r>
            <a:endParaRPr/>
          </a:p>
          <a:p>
            <a:pPr indent="-182880" lvl="0" marL="182880" rtl="0" algn="r">
              <a:lnSpc>
                <a:spcPct val="90000"/>
              </a:lnSpc>
              <a:spcBef>
                <a:spcPts val="1600"/>
              </a:spcBef>
              <a:spcAft>
                <a:spcPts val="0"/>
              </a:spcAft>
              <a:buSzPts val="1920"/>
              <a:buFont typeface="Noto Sans Symbols"/>
              <a:buNone/>
            </a:pPr>
            <a:r>
              <a:rPr lang="iw-IL" sz="2400"/>
              <a:t>    מס' הדוגמאות או הקלות בה הן עולות מהזיכרון מושפעים משכיחות/גודל הקבוצה, אבל גם מגורמים אחרים שאינם קשורים בהכרח לגודל הקבוצה. </a:t>
            </a:r>
            <a:endParaRPr/>
          </a:p>
          <a:p>
            <a:pPr indent="-182880" lvl="0" marL="182880" rtl="0" algn="r">
              <a:lnSpc>
                <a:spcPct val="90000"/>
              </a:lnSpc>
              <a:spcBef>
                <a:spcPts val="1600"/>
              </a:spcBef>
              <a:spcAft>
                <a:spcPts val="0"/>
              </a:spcAft>
              <a:buSzPts val="1920"/>
              <a:buFont typeface="Noto Sans Symbols"/>
              <a:buNone/>
            </a:pPr>
            <a:r>
              <a:rPr lang="iw-IL" sz="2400"/>
              <a:t>   לדוגמא: </a:t>
            </a:r>
            <a:endParaRPr/>
          </a:p>
          <a:p>
            <a:pPr indent="-182880" lvl="0" marL="182880" rtl="0" algn="r">
              <a:lnSpc>
                <a:spcPct val="90000"/>
              </a:lnSpc>
              <a:spcBef>
                <a:spcPts val="1600"/>
              </a:spcBef>
              <a:spcAft>
                <a:spcPts val="0"/>
              </a:spcAft>
              <a:buSzPts val="1920"/>
              <a:buFont typeface="Noto Sans Symbols"/>
              <a:buNone/>
            </a:pPr>
            <a:r>
              <a:rPr lang="iw-IL" sz="2400"/>
              <a:t>    בולטות/בהירות </a:t>
            </a:r>
            <a:endParaRPr/>
          </a:p>
          <a:p>
            <a:pPr indent="-182880" lvl="0" marL="182880" rtl="0" algn="r">
              <a:lnSpc>
                <a:spcPct val="90000"/>
              </a:lnSpc>
              <a:spcBef>
                <a:spcPts val="1600"/>
              </a:spcBef>
              <a:spcAft>
                <a:spcPts val="0"/>
              </a:spcAft>
              <a:buSzPts val="1920"/>
              <a:buFont typeface="Noto Sans Symbols"/>
              <a:buNone/>
            </a:pPr>
            <a:r>
              <a:rPr lang="iw-IL" sz="2400"/>
              <a:t>    אחרוניות</a:t>
            </a:r>
            <a:endParaRPr sz="2400"/>
          </a:p>
          <a:p>
            <a:pPr indent="-182880" lvl="0" marL="182880" rtl="0" algn="r">
              <a:lnSpc>
                <a:spcPct val="90000"/>
              </a:lnSpc>
              <a:spcBef>
                <a:spcPts val="1600"/>
              </a:spcBef>
              <a:spcAft>
                <a:spcPts val="0"/>
              </a:spcAft>
              <a:buSzPts val="1920"/>
              <a:buFont typeface="Noto Sans Symbols"/>
              <a:buNone/>
            </a:pPr>
            <a:r>
              <a:rPr lang="iw-IL" sz="2400"/>
              <a:t>    ייחודיות</a:t>
            </a:r>
            <a:endParaRPr/>
          </a:p>
          <a:p>
            <a:pPr indent="-182880" lvl="0" marL="182880" rtl="0" algn="r">
              <a:lnSpc>
                <a:spcPct val="90000"/>
              </a:lnSpc>
              <a:spcBef>
                <a:spcPts val="1600"/>
              </a:spcBef>
              <a:spcAft>
                <a:spcPts val="0"/>
              </a:spcAft>
              <a:buSzPts val="1920"/>
              <a:buFont typeface="Noto Sans Symbols"/>
              <a:buNone/>
            </a:pPr>
            <a:r>
              <a:rPr lang="iw-IL" sz="2400"/>
              <a:t>    ערור רגשי</a:t>
            </a:r>
            <a:endParaRPr/>
          </a:p>
          <a:p>
            <a:pPr indent="-182880" lvl="0" marL="182880" rtl="0" algn="r">
              <a:lnSpc>
                <a:spcPct val="90000"/>
              </a:lnSpc>
              <a:spcBef>
                <a:spcPts val="1600"/>
              </a:spcBef>
              <a:spcAft>
                <a:spcPts val="0"/>
              </a:spcAft>
              <a:buSzPts val="1920"/>
              <a:buFont typeface="Noto Sans Symbols"/>
              <a:buNone/>
            </a:pPr>
            <a:r>
              <a:rPr lang="iw-IL" sz="2400"/>
              <a:t>    יכולת לדמיין וספציפיות</a:t>
            </a:r>
            <a:endParaRPr sz="2400"/>
          </a:p>
        </p:txBody>
      </p:sp>
      <p:sp>
        <p:nvSpPr>
          <p:cNvPr id="220" name="Google Shape;220;p4"/>
          <p:cNvSpPr/>
          <p:nvPr/>
        </p:nvSpPr>
        <p:spPr>
          <a:xfrm>
            <a:off x="4381500" y="714375"/>
            <a:ext cx="4286250" cy="425450"/>
          </a:xfrm>
          <a:prstGeom prst="rect">
            <a:avLst/>
          </a:prstGeom>
          <a:noFill/>
          <a:ln>
            <a:noFill/>
          </a:ln>
        </p:spPr>
        <p:txBody>
          <a:bodyPr anchorCtr="0" anchor="t" bIns="45700" lIns="91425" spcFirstLastPara="1" rIns="91425" wrap="square" tIns="45700">
            <a:spAutoFit/>
          </a:bodyPr>
          <a:lstStyle/>
          <a:p>
            <a:pPr indent="-273050" lvl="0" marL="273050" marR="0" rtl="1" algn="ctr">
              <a:lnSpc>
                <a:spcPct val="90000"/>
              </a:lnSpc>
              <a:spcBef>
                <a:spcPts val="0"/>
              </a:spcBef>
              <a:spcAft>
                <a:spcPts val="0"/>
              </a:spcAft>
              <a:buClr>
                <a:srgbClr val="F07F09"/>
              </a:buClr>
              <a:buSzPts val="2040"/>
              <a:buFont typeface="Noto Sans Symbols"/>
              <a:buChar char="⚫"/>
            </a:pPr>
            <a:r>
              <a:rPr b="1" i="0" lang="iw-IL" sz="2400" u="none" cap="none" strike="noStrike">
                <a:solidFill>
                  <a:srgbClr val="000000"/>
                </a:solidFill>
                <a:latin typeface="Georgia"/>
                <a:ea typeface="Georgia"/>
                <a:cs typeface="Georgia"/>
                <a:sym typeface="Georgia"/>
              </a:rPr>
              <a:t>זמינות- Availability </a:t>
            </a:r>
            <a:endParaRPr b="1" i="0" sz="2400" u="none" cap="none" strike="noStrike">
              <a:solidFill>
                <a:srgbClr val="000000"/>
              </a:solidFill>
              <a:latin typeface="Georgia"/>
              <a:ea typeface="Georgia"/>
              <a:cs typeface="Georgia"/>
              <a:sym typeface="Georgi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5"/>
          <p:cNvSpPr txBox="1"/>
          <p:nvPr>
            <p:ph idx="1" type="body"/>
          </p:nvPr>
        </p:nvSpPr>
        <p:spPr>
          <a:xfrm>
            <a:off x="2688771" y="740229"/>
            <a:ext cx="7075715" cy="5439908"/>
          </a:xfrm>
          <a:prstGeom prst="rect">
            <a:avLst/>
          </a:prstGeom>
          <a:noFill/>
          <a:ln>
            <a:noFill/>
          </a:ln>
        </p:spPr>
        <p:txBody>
          <a:bodyPr anchorCtr="0" anchor="t" bIns="45700" lIns="91425" spcFirstLastPara="1" rIns="91425" wrap="square" tIns="45700">
            <a:normAutofit/>
          </a:bodyPr>
          <a:lstStyle/>
          <a:p>
            <a:pPr indent="-91440" lvl="0" marL="182880" rtl="1" algn="r">
              <a:lnSpc>
                <a:spcPct val="95000"/>
              </a:lnSpc>
              <a:spcBef>
                <a:spcPts val="0"/>
              </a:spcBef>
              <a:spcAft>
                <a:spcPts val="0"/>
              </a:spcAft>
              <a:buSzPts val="1440"/>
              <a:buNone/>
            </a:pPr>
            <a:r>
              <a:t/>
            </a:r>
            <a:endParaRPr/>
          </a:p>
          <a:p>
            <a:pPr indent="-182880" lvl="0" marL="182880" rtl="1" algn="r">
              <a:lnSpc>
                <a:spcPct val="95000"/>
              </a:lnSpc>
              <a:spcBef>
                <a:spcPts val="1600"/>
              </a:spcBef>
              <a:spcAft>
                <a:spcPts val="0"/>
              </a:spcAft>
              <a:buSzPts val="2240"/>
              <a:buFont typeface="Noto Sans Symbols"/>
              <a:buChar char="❑"/>
            </a:pPr>
            <a:r>
              <a:rPr lang="iw-IL" sz="2800"/>
              <a:t> הטיה בהערכת השכיחות  היחסית של קבוצות (טברסקי וכהנמן,1973) : </a:t>
            </a:r>
            <a:endParaRPr/>
          </a:p>
          <a:p>
            <a:pPr indent="-182880" lvl="1" marL="457200" rtl="1" algn="r">
              <a:lnSpc>
                <a:spcPct val="90000"/>
              </a:lnSpc>
              <a:spcBef>
                <a:spcPts val="1500"/>
              </a:spcBef>
              <a:spcAft>
                <a:spcPts val="0"/>
              </a:spcAft>
              <a:buSzPts val="2800"/>
              <a:buFont typeface="Noto Sans Symbols"/>
              <a:buChar char="▪"/>
            </a:pPr>
            <a:r>
              <a:rPr lang="iw-IL" sz="2800"/>
              <a:t>הקלות בה ניתן לבנות דוגמאות/מקרים של קבוצה (זמינות לבניה- availability for construction)</a:t>
            </a:r>
            <a:endParaRPr sz="2800"/>
          </a:p>
          <a:p>
            <a:pPr indent="-182880" lvl="1" marL="457200" rtl="1" algn="r">
              <a:lnSpc>
                <a:spcPct val="90000"/>
              </a:lnSpc>
              <a:spcBef>
                <a:spcPts val="1500"/>
              </a:spcBef>
              <a:spcAft>
                <a:spcPts val="0"/>
              </a:spcAft>
              <a:buSzPts val="2800"/>
              <a:buFont typeface="Noto Sans Symbols"/>
              <a:buChar char="▪"/>
            </a:pPr>
            <a:r>
              <a:rPr lang="iw-IL" sz="2800"/>
              <a:t>הקלות בה ניתן לאחזר מקרים מהקבוצה (זמינות לאחזור- (availability for retrieval</a:t>
            </a:r>
            <a:endParaRPr sz="2800"/>
          </a:p>
          <a:p>
            <a:pPr indent="0" lvl="0" marL="0" rtl="1" algn="r">
              <a:lnSpc>
                <a:spcPct val="95000"/>
              </a:lnSpc>
              <a:spcBef>
                <a:spcPts val="2600"/>
              </a:spcBef>
              <a:spcAft>
                <a:spcPts val="0"/>
              </a:spcAft>
              <a:buSzPts val="1440"/>
              <a:buNone/>
            </a:pPr>
            <a:r>
              <a:t/>
            </a:r>
            <a:endParaRPr/>
          </a:p>
          <a:p>
            <a:pPr indent="-91440" lvl="0" marL="182880" rtl="1" algn="l">
              <a:lnSpc>
                <a:spcPct val="95000"/>
              </a:lnSpc>
              <a:spcBef>
                <a:spcPts val="1600"/>
              </a:spcBef>
              <a:spcAft>
                <a:spcPts val="0"/>
              </a:spcAft>
              <a:buSzPts val="1440"/>
              <a:buNone/>
            </a:pPr>
            <a:r>
              <a:t/>
            </a:r>
            <a:endParaRPr/>
          </a:p>
          <a:p>
            <a:pPr indent="-91440" lvl="0" marL="182880" rtl="1" algn="r">
              <a:lnSpc>
                <a:spcPct val="95000"/>
              </a:lnSpc>
              <a:spcBef>
                <a:spcPts val="1600"/>
              </a:spcBef>
              <a:spcAft>
                <a:spcPts val="0"/>
              </a:spcAft>
              <a:buSzPts val="144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6"/>
          <p:cNvSpPr txBox="1"/>
          <p:nvPr>
            <p:ph idx="1" type="body"/>
          </p:nvPr>
        </p:nvSpPr>
        <p:spPr>
          <a:xfrm>
            <a:off x="1545771" y="696687"/>
            <a:ext cx="8218715" cy="5377542"/>
          </a:xfrm>
          <a:prstGeom prst="rect">
            <a:avLst/>
          </a:prstGeom>
          <a:noFill/>
          <a:ln>
            <a:noFill/>
          </a:ln>
        </p:spPr>
        <p:txBody>
          <a:bodyPr anchorCtr="0" anchor="t" bIns="45700" lIns="91425" spcFirstLastPara="1" rIns="91425" wrap="square" tIns="45700">
            <a:normAutofit fontScale="92500" lnSpcReduction="20000"/>
          </a:bodyPr>
          <a:lstStyle/>
          <a:p>
            <a:pPr indent="-30162" lvl="1" marL="457200" rtl="1" algn="r">
              <a:lnSpc>
                <a:spcPct val="90000"/>
              </a:lnSpc>
              <a:spcBef>
                <a:spcPts val="0"/>
              </a:spcBef>
              <a:spcAft>
                <a:spcPts val="0"/>
              </a:spcAft>
              <a:buClr>
                <a:srgbClr val="9EC544"/>
              </a:buClr>
              <a:buSzPct val="100000"/>
              <a:buFont typeface="Noto Sans Symbols"/>
              <a:buNone/>
            </a:pPr>
            <a:r>
              <a:t/>
            </a:r>
            <a:endParaRPr sz="2600">
              <a:solidFill>
                <a:srgbClr val="262626"/>
              </a:solidFill>
            </a:endParaRPr>
          </a:p>
          <a:p>
            <a:pPr indent="-182880" lvl="1" marL="457200" rtl="1" algn="r">
              <a:lnSpc>
                <a:spcPct val="90000"/>
              </a:lnSpc>
              <a:spcBef>
                <a:spcPts val="1500"/>
              </a:spcBef>
              <a:spcAft>
                <a:spcPts val="0"/>
              </a:spcAft>
              <a:buClr>
                <a:srgbClr val="9EC544"/>
              </a:buClr>
              <a:buSzPct val="100000"/>
              <a:buFont typeface="Noto Sans Symbols"/>
              <a:buChar char="❑"/>
            </a:pPr>
            <a:r>
              <a:rPr b="1" lang="iw-IL" sz="2600">
                <a:solidFill>
                  <a:srgbClr val="262626"/>
                </a:solidFill>
              </a:rPr>
              <a:t>הקלות בה ניתן לבנות דוגמאות/מקרים של קבוצה (זמינות לבניה- availability for construction</a:t>
            </a:r>
            <a:r>
              <a:rPr lang="iw-IL" sz="2600">
                <a:solidFill>
                  <a:srgbClr val="262626"/>
                </a:solidFill>
              </a:rPr>
              <a:t>)</a:t>
            </a:r>
            <a:endParaRPr sz="2600">
              <a:solidFill>
                <a:srgbClr val="262626"/>
              </a:solidFill>
            </a:endParaRPr>
          </a:p>
          <a:p>
            <a:pPr indent="-182879" lvl="2" marL="731520" rtl="1" algn="r">
              <a:lnSpc>
                <a:spcPct val="150000"/>
              </a:lnSpc>
              <a:spcBef>
                <a:spcPts val="1500"/>
              </a:spcBef>
              <a:spcAft>
                <a:spcPts val="0"/>
              </a:spcAft>
              <a:buSzPct val="100000"/>
              <a:buFont typeface="Noto Sans Symbols"/>
              <a:buChar char="▪"/>
            </a:pPr>
            <a:r>
              <a:rPr lang="iw-IL" sz="1800"/>
              <a:t>לנבדקים הוצגו 5 אותיות (K,L,N,R,V). עבור כל אות הנבדק התבקש לציין אם היא שכיחה יותר באנגלית כאות ראשונה במילה או כאות שלישית במילים בנות 3 אותיות לפחות. </a:t>
            </a:r>
            <a:endParaRPr/>
          </a:p>
          <a:p>
            <a:pPr indent="-182879" lvl="2" marL="731520" rtl="1" algn="r">
              <a:lnSpc>
                <a:spcPct val="150000"/>
              </a:lnSpc>
              <a:spcBef>
                <a:spcPts val="600"/>
              </a:spcBef>
              <a:spcAft>
                <a:spcPts val="0"/>
              </a:spcAft>
              <a:buSzPct val="100000"/>
              <a:buFont typeface="Noto Sans Symbols"/>
              <a:buChar char="▪"/>
            </a:pPr>
            <a:r>
              <a:rPr lang="iw-IL" sz="1800"/>
              <a:t>טברסקי וכהנמן (1973) שיערו כי אנשים יעריכו את השכיחות היחסית של המילים ע"י שימוש ביורסטיקת הזמינות.  כלומר, ע"פ המהירות שבה הם יכולים לחשוב על מילים המתחילות באות המסוימת בהשוואה למילים שבהן האות במקום השלישי. היות וקל יותר לבנות מילים המתחילות באות מסוימת , טברסקי וכהנמן שיערו כי נבדקים יעריכו מילים אלה כשכיחות יותר. </a:t>
            </a:r>
            <a:endParaRPr/>
          </a:p>
          <a:p>
            <a:pPr indent="-182879" lvl="2" marL="731520" rtl="1" algn="r">
              <a:lnSpc>
                <a:spcPct val="150000"/>
              </a:lnSpc>
              <a:spcBef>
                <a:spcPts val="600"/>
              </a:spcBef>
              <a:spcAft>
                <a:spcPts val="0"/>
              </a:spcAft>
              <a:buSzPct val="100000"/>
              <a:buFont typeface="Noto Sans Symbols"/>
              <a:buChar char="▪"/>
            </a:pPr>
            <a:r>
              <a:rPr lang="iw-IL" sz="1800"/>
              <a:t>נמצא כי 69% מהנבדקים העריכו עבור לפחות  3 מתוך 5 האותיות, את  השכיחות של המילים המתחילות באות מסוימת, כגדולה יותר מהשכיחות של מילים שבהן האות הייתה במקום השלישי. </a:t>
            </a:r>
            <a:endParaRPr sz="18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7"/>
          <p:cNvSpPr txBox="1"/>
          <p:nvPr>
            <p:ph idx="1" type="body"/>
          </p:nvPr>
        </p:nvSpPr>
        <p:spPr>
          <a:xfrm>
            <a:off x="1567543" y="696686"/>
            <a:ext cx="8251371" cy="5589814"/>
          </a:xfrm>
          <a:prstGeom prst="rect">
            <a:avLst/>
          </a:prstGeom>
          <a:noFill/>
          <a:ln>
            <a:noFill/>
          </a:ln>
        </p:spPr>
        <p:txBody>
          <a:bodyPr anchorCtr="0" anchor="t" bIns="45700" lIns="91425" spcFirstLastPara="1" rIns="91425" wrap="square" tIns="45700">
            <a:normAutofit lnSpcReduction="10000"/>
          </a:bodyPr>
          <a:lstStyle/>
          <a:p>
            <a:pPr indent="-342900" lvl="1" marL="342900" rtl="1" algn="r">
              <a:lnSpc>
                <a:spcPct val="95000"/>
              </a:lnSpc>
              <a:spcBef>
                <a:spcPts val="0"/>
              </a:spcBef>
              <a:spcAft>
                <a:spcPts val="0"/>
              </a:spcAft>
              <a:buSzPts val="1920"/>
              <a:buFont typeface="Noto Sans Symbols"/>
              <a:buChar char="❑"/>
            </a:pPr>
            <a:r>
              <a:rPr b="1" lang="iw-IL" sz="2400"/>
              <a:t>הקלות בה ניתן לאחזר מקרים מהקבוצה (זמינות לאחזור- (availability for retrieval</a:t>
            </a:r>
            <a:endParaRPr b="1" sz="2400"/>
          </a:p>
          <a:p>
            <a:pPr indent="-182880" lvl="0" marL="182880" rtl="1" algn="r">
              <a:lnSpc>
                <a:spcPct val="95000"/>
              </a:lnSpc>
              <a:spcBef>
                <a:spcPts val="1600"/>
              </a:spcBef>
              <a:spcAft>
                <a:spcPts val="0"/>
              </a:spcAft>
              <a:buSzPts val="1600"/>
              <a:buFont typeface="Noto Sans Symbols"/>
              <a:buChar char="▪"/>
            </a:pPr>
            <a:r>
              <a:rPr lang="iw-IL" sz="2000"/>
              <a:t>במחקר של טברסקי וכהנמן מ- 1973, שתי קבוצות התבקשו להקשיב להקלטה שכללה רשימה של 39 גברים ונשים מפורסמים. </a:t>
            </a:r>
            <a:endParaRPr/>
          </a:p>
          <a:p>
            <a:pPr indent="-182880" lvl="0" marL="182880" rtl="1" algn="r">
              <a:lnSpc>
                <a:spcPct val="95000"/>
              </a:lnSpc>
              <a:spcBef>
                <a:spcPts val="1600"/>
              </a:spcBef>
              <a:spcAft>
                <a:spcPts val="0"/>
              </a:spcAft>
              <a:buSzPts val="1600"/>
              <a:buFont typeface="Noto Sans Symbols"/>
              <a:buChar char="▪"/>
            </a:pPr>
            <a:r>
              <a:rPr lang="iw-IL" sz="2000"/>
              <a:t>בתנאי אחד: מספר הגברים היה גדול (20) ממספר הנשים  (19) , אולם הנשים ברשימה היו מפורסמות יותר.</a:t>
            </a:r>
            <a:endParaRPr/>
          </a:p>
          <a:p>
            <a:pPr indent="-182880" lvl="0" marL="182880" rtl="1" algn="r">
              <a:lnSpc>
                <a:spcPct val="95000"/>
              </a:lnSpc>
              <a:spcBef>
                <a:spcPts val="1600"/>
              </a:spcBef>
              <a:spcAft>
                <a:spcPts val="0"/>
              </a:spcAft>
              <a:buSzPts val="1600"/>
              <a:buFont typeface="Noto Sans Symbols"/>
              <a:buChar char="▪"/>
            </a:pPr>
            <a:r>
              <a:rPr lang="iw-IL" sz="2000"/>
              <a:t>בתנאי השני: מספר הנשים גדול יותר (20), אולם הגברים מפורסמים יותר (19).</a:t>
            </a:r>
            <a:endParaRPr/>
          </a:p>
          <a:p>
            <a:pPr indent="-182880" lvl="0" marL="182880" rtl="1" algn="r">
              <a:lnSpc>
                <a:spcPct val="95000"/>
              </a:lnSpc>
              <a:spcBef>
                <a:spcPts val="1600"/>
              </a:spcBef>
              <a:spcAft>
                <a:spcPts val="0"/>
              </a:spcAft>
              <a:buSzPts val="1600"/>
              <a:buFont typeface="Noto Sans Symbols"/>
              <a:buChar char="▪"/>
            </a:pPr>
            <a:r>
              <a:rPr lang="iw-IL" sz="2000"/>
              <a:t>הנבדקים התבקשו לאחזר כמה שיותר מילים מהרשימה או להעריך את מספר הגברים והנשים ברשימה.</a:t>
            </a:r>
            <a:endParaRPr/>
          </a:p>
          <a:p>
            <a:pPr indent="-182880" lvl="0" marL="182880" rtl="1" algn="r">
              <a:lnSpc>
                <a:spcPct val="95000"/>
              </a:lnSpc>
              <a:spcBef>
                <a:spcPts val="1600"/>
              </a:spcBef>
              <a:spcAft>
                <a:spcPts val="0"/>
              </a:spcAft>
              <a:buSzPts val="1600"/>
              <a:buFont typeface="Noto Sans Symbols"/>
              <a:buChar char="▪"/>
            </a:pPr>
            <a:r>
              <a:rPr lang="iw-IL" sz="2000"/>
              <a:t>נמצא כי הנבדקים אחזרו הרבה יותר גברים ונשים מפורסמים מכאלה שלא. </a:t>
            </a:r>
            <a:endParaRPr/>
          </a:p>
          <a:p>
            <a:pPr indent="-182880" lvl="0" marL="182880" rtl="1" algn="r">
              <a:lnSpc>
                <a:spcPct val="95000"/>
              </a:lnSpc>
              <a:spcBef>
                <a:spcPts val="1600"/>
              </a:spcBef>
              <a:spcAft>
                <a:spcPts val="0"/>
              </a:spcAft>
              <a:buClr>
                <a:srgbClr val="F07F09"/>
              </a:buClr>
              <a:buSzPts val="1600"/>
              <a:buFont typeface="Noto Sans Symbols"/>
              <a:buChar char="▪"/>
            </a:pPr>
            <a:r>
              <a:rPr lang="iw-IL" sz="2000">
                <a:solidFill>
                  <a:srgbClr val="000000"/>
                </a:solidFill>
              </a:rPr>
              <a:t>בנוסף, הנבדקים העריכו את מספר הגברים והנשים ברשימה ע"פ מספר הנשים והגברים המפורסמים </a:t>
            </a:r>
            <a:endParaRPr/>
          </a:p>
          <a:p>
            <a:pPr indent="-182880" lvl="0" marL="182880" rtl="1" algn="r">
              <a:lnSpc>
                <a:spcPct val="95000"/>
              </a:lnSpc>
              <a:spcBef>
                <a:spcPts val="1600"/>
              </a:spcBef>
              <a:spcAft>
                <a:spcPts val="0"/>
              </a:spcAft>
              <a:buClr>
                <a:srgbClr val="F07F09"/>
              </a:buClr>
              <a:buSzPts val="1600"/>
              <a:buFont typeface="Noto Sans Symbols"/>
              <a:buChar char="▪"/>
            </a:pPr>
            <a:r>
              <a:rPr lang="iw-IL" sz="2000"/>
              <a:t>טברסקי וכהנמן (1973) טענו כי השיפוט של השכיחות התבסס  על הקלות או השכיחות של שמות שהם יכלו להעלות לתודעה</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8"/>
          <p:cNvSpPr txBox="1"/>
          <p:nvPr>
            <p:ph idx="1" type="body"/>
          </p:nvPr>
        </p:nvSpPr>
        <p:spPr>
          <a:xfrm>
            <a:off x="1774826" y="260350"/>
            <a:ext cx="8621713" cy="6389688"/>
          </a:xfrm>
          <a:prstGeom prst="rect">
            <a:avLst/>
          </a:prstGeom>
          <a:noFill/>
          <a:ln cap="flat" cmpd="sng" w="9525">
            <a:solidFill>
              <a:schemeClr val="accent1"/>
            </a:solidFill>
            <a:prstDash val="solid"/>
            <a:miter lim="800000"/>
            <a:headEnd len="sm" w="sm" type="none"/>
            <a:tailEnd len="sm" w="sm" type="none"/>
          </a:ln>
        </p:spPr>
        <p:txBody>
          <a:bodyPr anchorCtr="0" anchor="t" bIns="45700" lIns="91425" spcFirstLastPara="1" rIns="91425" wrap="square" tIns="45700">
            <a:normAutofit/>
          </a:bodyPr>
          <a:lstStyle/>
          <a:p>
            <a:pPr indent="-91440" lvl="0" marL="182880" rtl="0" algn="ctr">
              <a:lnSpc>
                <a:spcPct val="95000"/>
              </a:lnSpc>
              <a:spcBef>
                <a:spcPts val="0"/>
              </a:spcBef>
              <a:spcAft>
                <a:spcPts val="0"/>
              </a:spcAft>
              <a:buSzPts val="1440"/>
              <a:buNone/>
            </a:pPr>
            <a:r>
              <a:t/>
            </a:r>
            <a:endParaRPr/>
          </a:p>
          <a:p>
            <a:pPr indent="-182880" lvl="0" marL="182880" rtl="1" algn="r">
              <a:lnSpc>
                <a:spcPct val="95000"/>
              </a:lnSpc>
              <a:spcBef>
                <a:spcPts val="1600"/>
              </a:spcBef>
              <a:spcAft>
                <a:spcPts val="0"/>
              </a:spcAft>
              <a:buSzPts val="2240"/>
              <a:buFont typeface="Noto Sans Symbols"/>
              <a:buChar char="❑"/>
            </a:pPr>
            <a:r>
              <a:rPr lang="iw-IL" sz="2800"/>
              <a:t>יורסטיקת הזמינות והערכת סיכונים</a:t>
            </a:r>
            <a:endParaRPr sz="2800"/>
          </a:p>
        </p:txBody>
      </p:sp>
      <p:sp>
        <p:nvSpPr>
          <p:cNvPr id="245" name="Google Shape;245;p8"/>
          <p:cNvSpPr/>
          <p:nvPr/>
        </p:nvSpPr>
        <p:spPr>
          <a:xfrm>
            <a:off x="2351882" y="1485901"/>
            <a:ext cx="7271089" cy="4699748"/>
          </a:xfrm>
          <a:prstGeom prst="rect">
            <a:avLst/>
          </a:prstGeom>
          <a:noFill/>
          <a:ln>
            <a:noFill/>
          </a:ln>
        </p:spPr>
        <p:txBody>
          <a:bodyPr anchorCtr="0" anchor="t" bIns="45700" lIns="91425" spcFirstLastPara="1" rIns="91425" wrap="square" tIns="45700">
            <a:spAutoFit/>
          </a:bodyPr>
          <a:lstStyle/>
          <a:p>
            <a:pPr indent="-273050" lvl="0" marL="273050" marR="0" rtl="1" algn="r">
              <a:spcBef>
                <a:spcPts val="0"/>
              </a:spcBef>
              <a:spcAft>
                <a:spcPts val="0"/>
              </a:spcAft>
              <a:buClr>
                <a:srgbClr val="F07F09"/>
              </a:buClr>
              <a:buSzPts val="2295"/>
              <a:buFont typeface="Noto Sans Symbols"/>
              <a:buChar char="▪"/>
            </a:pPr>
            <a:r>
              <a:rPr b="0" i="0" lang="iw-IL" sz="2700" u="none" cap="none" strike="noStrike">
                <a:solidFill>
                  <a:srgbClr val="000000"/>
                </a:solidFill>
                <a:latin typeface="Georgia"/>
                <a:ea typeface="Georgia"/>
                <a:cs typeface="Georgia"/>
                <a:sym typeface="Georgia"/>
              </a:rPr>
              <a:t>תגובות של אנשים לסיכון מושפעות לא רק מנתונים סטטיסטיים אובייקטיבים, אלא בעיקר מהתרשמויות סוביקטיביות. </a:t>
            </a:r>
            <a:endParaRPr/>
          </a:p>
          <a:p>
            <a:pPr indent="-273050" lvl="0" marL="273050" marR="0" rtl="1" algn="r">
              <a:spcBef>
                <a:spcPts val="540"/>
              </a:spcBef>
              <a:spcAft>
                <a:spcPts val="0"/>
              </a:spcAft>
              <a:buClr>
                <a:srgbClr val="F07F09"/>
              </a:buClr>
              <a:buSzPts val="2295"/>
              <a:buFont typeface="Noto Sans Symbols"/>
              <a:buChar char="▪"/>
            </a:pPr>
            <a:r>
              <a:rPr b="0" i="0" lang="iw-IL" sz="2700" u="none" cap="none" strike="noStrike">
                <a:solidFill>
                  <a:srgbClr val="000000"/>
                </a:solidFill>
                <a:latin typeface="Georgia"/>
                <a:ea typeface="Georgia"/>
                <a:cs typeface="Georgia"/>
                <a:sym typeface="Georgia"/>
              </a:rPr>
              <a:t>זיכרון סלקטיבי של מאורעות דרמטיים או מאורעות הזוכים לפרסום רב עלולים להטות את תפיסת הסיכון. </a:t>
            </a:r>
            <a:endParaRPr/>
          </a:p>
          <a:p>
            <a:pPr indent="-273050" lvl="0" marL="273050" marR="0" rtl="1" algn="r">
              <a:spcBef>
                <a:spcPts val="540"/>
              </a:spcBef>
              <a:spcAft>
                <a:spcPts val="0"/>
              </a:spcAft>
              <a:buClr>
                <a:srgbClr val="F07F09"/>
              </a:buClr>
              <a:buSzPts val="2295"/>
              <a:buFont typeface="Noto Sans Symbols"/>
              <a:buChar char="▪"/>
            </a:pPr>
            <a:r>
              <a:rPr b="0" i="0" lang="iw-IL" sz="2700" u="none" cap="none" strike="noStrike">
                <a:solidFill>
                  <a:srgbClr val="000000"/>
                </a:solidFill>
                <a:latin typeface="Georgia"/>
                <a:ea typeface="Georgia"/>
                <a:cs typeface="Georgia"/>
                <a:sym typeface="Georgia"/>
              </a:rPr>
              <a:t>נסו לענות על השאלה:</a:t>
            </a:r>
            <a:endParaRPr/>
          </a:p>
          <a:p>
            <a:pPr indent="-285750" lvl="1" marL="742950" marR="0" rtl="1" algn="r">
              <a:spcBef>
                <a:spcPts val="440"/>
              </a:spcBef>
              <a:spcAft>
                <a:spcPts val="0"/>
              </a:spcAft>
              <a:buClr>
                <a:srgbClr val="F07F09"/>
              </a:buClr>
              <a:buSzPts val="1540"/>
              <a:buFont typeface="Noto Sans Symbols"/>
              <a:buChar char="▪"/>
            </a:pPr>
            <a:r>
              <a:rPr b="0" i="0" lang="iw-IL" sz="2200" u="none" cap="none" strike="noStrike">
                <a:solidFill>
                  <a:srgbClr val="000000"/>
                </a:solidFill>
                <a:latin typeface="Georgia"/>
                <a:ea typeface="Georgia"/>
                <a:cs typeface="Georgia"/>
                <a:sym typeface="Georgia"/>
              </a:rPr>
              <a:t>מה גורם לתמותה רבה יותר בישראל: תאונת דרכים או דלקת ריאות ? </a:t>
            </a:r>
            <a:endParaRPr/>
          </a:p>
          <a:p>
            <a:pPr indent="-285750" lvl="1" marL="1090613" marR="0" rtl="1" algn="r">
              <a:spcBef>
                <a:spcPts val="320"/>
              </a:spcBef>
              <a:spcAft>
                <a:spcPts val="0"/>
              </a:spcAft>
              <a:buClr>
                <a:srgbClr val="F07F09"/>
              </a:buClr>
              <a:buSzPts val="1120"/>
              <a:buFont typeface="Noto Sans Symbols"/>
              <a:buChar char="▪"/>
            </a:pPr>
            <a:r>
              <a:rPr b="0" i="0" lang="iw-IL" sz="1600" u="none" cap="none" strike="noStrike">
                <a:solidFill>
                  <a:srgbClr val="000000"/>
                </a:solidFill>
                <a:latin typeface="Georgia"/>
                <a:ea typeface="Georgia"/>
                <a:cs typeface="Georgia"/>
                <a:sym typeface="Georgia"/>
              </a:rPr>
              <a:t>אנשים נוטים להעריך את התמותה כתוצאה מתאונות דרכים כרבה יותר מהתמותה מדלקת ריאות, למרות ששיעור התמותה מדלקת ריאות משמעותית גבוה יותר</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9"/>
          <p:cNvSpPr txBox="1"/>
          <p:nvPr>
            <p:ph type="title"/>
          </p:nvPr>
        </p:nvSpPr>
        <p:spPr>
          <a:xfrm>
            <a:off x="2133600" y="5949950"/>
            <a:ext cx="4033838" cy="503238"/>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164C6C"/>
              </a:buClr>
              <a:buSzPts val="1600"/>
              <a:buFont typeface="Century Schoolbook"/>
              <a:buNone/>
            </a:pPr>
            <a:r>
              <a:rPr lang="iw-IL" sz="1600">
                <a:solidFill>
                  <a:srgbClr val="164C6C"/>
                </a:solidFill>
              </a:rPr>
              <a:t>Lichtenstein et al. (1978)</a:t>
            </a:r>
            <a:endParaRPr/>
          </a:p>
        </p:txBody>
      </p:sp>
      <p:pic>
        <p:nvPicPr>
          <p:cNvPr descr="risk5" id="252" name="Google Shape;252;p9"/>
          <p:cNvPicPr preferRelativeResize="0"/>
          <p:nvPr>
            <p:ph idx="1" type="body"/>
          </p:nvPr>
        </p:nvPicPr>
        <p:blipFill rotWithShape="1">
          <a:blip r:embed="rId3">
            <a:alphaModFix/>
          </a:blip>
          <a:srcRect b="0" l="0" r="0" t="0"/>
          <a:stretch/>
        </p:blipFill>
        <p:spPr>
          <a:xfrm>
            <a:off x="3238500" y="1428751"/>
            <a:ext cx="5976938" cy="4613275"/>
          </a:xfrm>
          <a:prstGeom prst="rect">
            <a:avLst/>
          </a:prstGeom>
          <a:noFill/>
          <a:ln>
            <a:noFill/>
          </a:ln>
        </p:spPr>
      </p:pic>
      <p:sp>
        <p:nvSpPr>
          <p:cNvPr id="253" name="Google Shape;253;p9"/>
          <p:cNvSpPr txBox="1"/>
          <p:nvPr/>
        </p:nvSpPr>
        <p:spPr>
          <a:xfrm>
            <a:off x="3595688" y="500064"/>
            <a:ext cx="5072062" cy="369887"/>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Clr>
                <a:srgbClr val="000000"/>
              </a:buClr>
              <a:buSzPts val="1800"/>
              <a:buFont typeface="Noto Sans Symbols"/>
              <a:buNone/>
            </a:pPr>
            <a:r>
              <a:rPr b="0" i="0" lang="iw-IL" sz="1800" u="none" cap="none" strike="noStrike">
                <a:solidFill>
                  <a:srgbClr val="000000"/>
                </a:solidFill>
                <a:latin typeface="Arial"/>
                <a:ea typeface="Arial"/>
                <a:cs typeface="Arial"/>
                <a:sym typeface="Arial"/>
              </a:rPr>
              <a:t>הערכת סיכון של גורמי סיכון שונים</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10"/>
          <p:cNvSpPr txBox="1"/>
          <p:nvPr>
            <p:ph type="title"/>
          </p:nvPr>
        </p:nvSpPr>
        <p:spPr>
          <a:xfrm>
            <a:off x="909447" y="419099"/>
            <a:ext cx="9692640" cy="862647"/>
          </a:xfrm>
          <a:prstGeom prst="rect">
            <a:avLst/>
          </a:prstGeom>
          <a:noFill/>
          <a:ln>
            <a:noFill/>
          </a:ln>
        </p:spPr>
        <p:txBody>
          <a:bodyPr anchorCtr="0" anchor="b" bIns="45700" lIns="91425" spcFirstLastPara="1" rIns="91425" wrap="square" tIns="45700">
            <a:noAutofit/>
          </a:bodyPr>
          <a:lstStyle/>
          <a:p>
            <a:pPr indent="0" lvl="0" marL="0" rtl="1" algn="r">
              <a:lnSpc>
                <a:spcPct val="90000"/>
              </a:lnSpc>
              <a:spcBef>
                <a:spcPts val="0"/>
              </a:spcBef>
              <a:spcAft>
                <a:spcPts val="0"/>
              </a:spcAft>
              <a:buClr>
                <a:schemeClr val="dk1"/>
              </a:buClr>
              <a:buSzPts val="2800"/>
              <a:buFont typeface="Century Schoolbook"/>
              <a:buNone/>
            </a:pPr>
            <a:r>
              <a:rPr b="1" lang="iw-IL" sz="2800"/>
              <a:t>מה גורם כיום לתמותה רבה יותר בישראל: תאונות דרכים או מחלת הסוכרת?</a:t>
            </a:r>
            <a:endParaRPr b="1" sz="2800"/>
          </a:p>
        </p:txBody>
      </p:sp>
      <p:graphicFrame>
        <p:nvGraphicFramePr>
          <p:cNvPr id="260" name="Google Shape;260;p10"/>
          <p:cNvGraphicFramePr/>
          <p:nvPr/>
        </p:nvGraphicFramePr>
        <p:xfrm>
          <a:off x="642796" y="3451687"/>
          <a:ext cx="5585988" cy="3304515"/>
        </p:xfrm>
        <a:graphic>
          <a:graphicData uri="http://schemas.openxmlformats.org/drawingml/2006/chart">
            <c:chart r:id="rId3"/>
          </a:graphicData>
        </a:graphic>
      </p:graphicFrame>
      <p:sp>
        <p:nvSpPr>
          <p:cNvPr id="261" name="Google Shape;261;p10"/>
          <p:cNvSpPr txBox="1"/>
          <p:nvPr/>
        </p:nvSpPr>
        <p:spPr>
          <a:xfrm>
            <a:off x="3305175" y="1632992"/>
            <a:ext cx="5581650" cy="461665"/>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iw-IL" sz="2400" u="none" cap="none" strike="noStrike">
                <a:solidFill>
                  <a:srgbClr val="002060"/>
                </a:solidFill>
                <a:latin typeface="Century Schoolbook"/>
                <a:ea typeface="Century Schoolbook"/>
                <a:cs typeface="Century Schoolbook"/>
                <a:sym typeface="Century Schoolbook"/>
              </a:rPr>
              <a:t>תשובות הסטודנטים בכיתה</a:t>
            </a:r>
            <a:endParaRPr b="1" i="0" sz="2400" u="none" cap="none" strike="noStrike">
              <a:solidFill>
                <a:srgbClr val="002060"/>
              </a:solidFill>
              <a:latin typeface="Century Schoolbook"/>
              <a:ea typeface="Century Schoolbook"/>
              <a:cs typeface="Century Schoolbook"/>
              <a:sym typeface="Century Schoolbook"/>
            </a:endParaRPr>
          </a:p>
        </p:txBody>
      </p:sp>
      <p:sp>
        <p:nvSpPr>
          <p:cNvPr id="262" name="Google Shape;262;p10"/>
          <p:cNvSpPr/>
          <p:nvPr/>
        </p:nvSpPr>
        <p:spPr>
          <a:xfrm>
            <a:off x="246312" y="1254024"/>
            <a:ext cx="1938131" cy="2585323"/>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iw-IL" sz="1800" u="none" cap="none" strike="noStrike">
                <a:solidFill>
                  <a:srgbClr val="333333"/>
                </a:solidFill>
                <a:latin typeface="Open Sans"/>
                <a:ea typeface="Open Sans"/>
                <a:cs typeface="Open Sans"/>
                <a:sym typeface="Open Sans"/>
              </a:rPr>
              <a:t> בשנת 2011, 5.4% מכלל הפטירות בישראל (2,196 פטירות) היו מסוכרת  בעוד ב 2018 היו 316 הרוגים מתאונות דרכים </a:t>
            </a:r>
            <a:endParaRPr/>
          </a:p>
          <a:p>
            <a:pPr indent="0" lvl="0" marL="0" marR="0" rtl="1" algn="r">
              <a:spcBef>
                <a:spcPts val="0"/>
              </a:spcBef>
              <a:spcAft>
                <a:spcPts val="0"/>
              </a:spcAft>
              <a:buNone/>
            </a:pPr>
            <a:r>
              <a:t/>
            </a:r>
            <a:endParaRPr b="0" i="0" sz="1800" u="none" cap="none" strike="noStrike">
              <a:solidFill>
                <a:srgbClr val="000000"/>
              </a:solidFill>
              <a:latin typeface="Century Schoolbook"/>
              <a:ea typeface="Century Schoolbook"/>
              <a:cs typeface="Century Schoolbook"/>
              <a:sym typeface="Century Schoolbook"/>
            </a:endParaRPr>
          </a:p>
        </p:txBody>
      </p:sp>
      <p:sp>
        <p:nvSpPr>
          <p:cNvPr id="263" name="Google Shape;263;p10"/>
          <p:cNvSpPr txBox="1"/>
          <p:nvPr/>
        </p:nvSpPr>
        <p:spPr>
          <a:xfrm>
            <a:off x="2661718" y="2967677"/>
            <a:ext cx="1602463"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iw-IL" sz="1800" u="none" cap="none" strike="noStrike">
                <a:solidFill>
                  <a:srgbClr val="000000"/>
                </a:solidFill>
                <a:latin typeface="Century Schoolbook"/>
                <a:ea typeface="Century Schoolbook"/>
                <a:cs typeface="Century Schoolbook"/>
                <a:sym typeface="Century Schoolbook"/>
              </a:rPr>
              <a:t>שנה שעברה</a:t>
            </a:r>
            <a:endParaRPr b="0" i="0" sz="1800" u="none" cap="none" strike="noStrike">
              <a:solidFill>
                <a:srgbClr val="000000"/>
              </a:solidFill>
              <a:latin typeface="Century Schoolbook"/>
              <a:ea typeface="Century Schoolbook"/>
              <a:cs typeface="Century Schoolbook"/>
              <a:sym typeface="Century Schoolbook"/>
            </a:endParaRPr>
          </a:p>
        </p:txBody>
      </p:sp>
      <p:sp>
        <p:nvSpPr>
          <p:cNvPr id="264" name="Google Shape;264;p10"/>
          <p:cNvSpPr txBox="1"/>
          <p:nvPr/>
        </p:nvSpPr>
        <p:spPr>
          <a:xfrm>
            <a:off x="7648668" y="2688880"/>
            <a:ext cx="1602463"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iw-IL" sz="1800" u="none" cap="none" strike="noStrike">
                <a:solidFill>
                  <a:srgbClr val="000000"/>
                </a:solidFill>
                <a:latin typeface="Century Schoolbook"/>
                <a:ea typeface="Century Schoolbook"/>
                <a:cs typeface="Century Schoolbook"/>
                <a:sym typeface="Century Schoolbook"/>
              </a:rPr>
              <a:t>השנה</a:t>
            </a:r>
            <a:endParaRPr b="0" i="0" sz="1800" u="none" cap="none" strike="noStrike">
              <a:solidFill>
                <a:srgbClr val="000000"/>
              </a:solidFill>
              <a:latin typeface="Century Schoolbook"/>
              <a:ea typeface="Century Schoolbook"/>
              <a:cs typeface="Century Schoolbook"/>
              <a:sym typeface="Century Schoolbook"/>
            </a:endParaRPr>
          </a:p>
        </p:txBody>
      </p:sp>
      <p:graphicFrame>
        <p:nvGraphicFramePr>
          <p:cNvPr id="265" name="Google Shape;265;p10"/>
          <p:cNvGraphicFramePr/>
          <p:nvPr/>
        </p:nvGraphicFramePr>
        <p:xfrm>
          <a:off x="6245382" y="3152343"/>
          <a:ext cx="4808900" cy="3639493"/>
        </p:xfrm>
        <a:graphic>
          <a:graphicData uri="http://schemas.openxmlformats.org/drawingml/2006/chart">
            <c:chart r:id="rId4"/>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11"/>
          <p:cNvSpPr txBox="1"/>
          <p:nvPr>
            <p:ph type="title"/>
          </p:nvPr>
        </p:nvSpPr>
        <p:spPr>
          <a:xfrm>
            <a:off x="1434873" y="766762"/>
            <a:ext cx="8329613" cy="900113"/>
          </a:xfrm>
          <a:prstGeom prst="rect">
            <a:avLst/>
          </a:prstGeom>
          <a:noFill/>
          <a:ln>
            <a:noFill/>
          </a:ln>
        </p:spPr>
        <p:txBody>
          <a:bodyPr anchorCtr="0" anchor="b" bIns="45700" lIns="91425" spcFirstLastPara="1" rIns="91425" wrap="square" tIns="45700">
            <a:normAutofit fontScale="90000"/>
          </a:bodyPr>
          <a:lstStyle/>
          <a:p>
            <a:pPr indent="0" lvl="0" marL="0" rtl="1" algn="ctr">
              <a:lnSpc>
                <a:spcPct val="80000"/>
              </a:lnSpc>
              <a:spcBef>
                <a:spcPts val="0"/>
              </a:spcBef>
              <a:spcAft>
                <a:spcPts val="0"/>
              </a:spcAft>
              <a:buClr>
                <a:schemeClr val="dk1"/>
              </a:buClr>
              <a:buSzPct val="100000"/>
              <a:buFont typeface="Century Schoolbook"/>
              <a:buNone/>
            </a:pPr>
            <a:r>
              <a:rPr lang="iw-IL"/>
              <a:t> </a:t>
            </a:r>
            <a:br>
              <a:rPr lang="iw-IL"/>
            </a:br>
            <a:r>
              <a:rPr b="1" i="1" lang="iw-IL" sz="2400"/>
              <a:t>תופעת הפירוט (Unpacking)  - Tversky and Koehler (1994)</a:t>
            </a:r>
            <a:br>
              <a:rPr b="1" i="1" lang="iw-IL"/>
            </a:br>
            <a:r>
              <a:rPr lang="iw-IL"/>
              <a:t>     </a:t>
            </a:r>
            <a:endParaRPr/>
          </a:p>
        </p:txBody>
      </p:sp>
      <p:sp>
        <p:nvSpPr>
          <p:cNvPr id="272" name="Google Shape;272;p11"/>
          <p:cNvSpPr txBox="1"/>
          <p:nvPr>
            <p:ph idx="1" type="body"/>
          </p:nvPr>
        </p:nvSpPr>
        <p:spPr>
          <a:xfrm>
            <a:off x="1532847" y="1666875"/>
            <a:ext cx="8231639" cy="2839811"/>
          </a:xfrm>
          <a:prstGeom prst="rect">
            <a:avLst/>
          </a:prstGeom>
          <a:noFill/>
          <a:ln>
            <a:noFill/>
          </a:ln>
        </p:spPr>
        <p:txBody>
          <a:bodyPr anchorCtr="0" anchor="t" bIns="45700" lIns="91425" spcFirstLastPara="1" rIns="91425" wrap="square" tIns="45700">
            <a:normAutofit/>
          </a:bodyPr>
          <a:lstStyle/>
          <a:p>
            <a:pPr indent="-182880" lvl="0" marL="182880" rtl="1" algn="r">
              <a:lnSpc>
                <a:spcPct val="80000"/>
              </a:lnSpc>
              <a:spcBef>
                <a:spcPts val="0"/>
              </a:spcBef>
              <a:spcAft>
                <a:spcPts val="0"/>
              </a:spcAft>
              <a:buSzPts val="1920"/>
              <a:buFont typeface="Noto Sans Symbols"/>
              <a:buChar char="▪"/>
            </a:pPr>
            <a:r>
              <a:rPr lang="iw-IL" sz="2400"/>
              <a:t>נותנים הסתברות גבוהה יותר לתיאור מפורט מאשר לתיאור לא מפורט של אירוע. </a:t>
            </a:r>
            <a:endParaRPr/>
          </a:p>
          <a:p>
            <a:pPr indent="-182880" lvl="0" marL="182880" rtl="1" algn="r">
              <a:lnSpc>
                <a:spcPct val="80000"/>
              </a:lnSpc>
              <a:spcBef>
                <a:spcPts val="1600"/>
              </a:spcBef>
              <a:spcAft>
                <a:spcPts val="0"/>
              </a:spcAft>
              <a:buSzPts val="1920"/>
              <a:buFont typeface="Noto Sans Symbols"/>
              <a:buChar char="▪"/>
            </a:pPr>
            <a:r>
              <a:rPr lang="iw-IL" sz="2400"/>
              <a:t>שיפוט ההסתברות של מאורע גדל כאשר מתארים אותו בצורה מפורטת יותר (דוגמא א') וקטן כאשר מפרטים את המאורע המשלים (דוגמא ב').</a:t>
            </a:r>
            <a:endParaRPr/>
          </a:p>
          <a:p>
            <a:pPr indent="-182880" lvl="0" marL="182880" rtl="1" algn="r">
              <a:lnSpc>
                <a:spcPct val="80000"/>
              </a:lnSpc>
              <a:spcBef>
                <a:spcPts val="1600"/>
              </a:spcBef>
              <a:spcAft>
                <a:spcPts val="0"/>
              </a:spcAft>
              <a:buSzPts val="1920"/>
              <a:buFont typeface="Noto Sans Symbols"/>
              <a:buNone/>
            </a:pPr>
            <a:r>
              <a:rPr lang="iw-IL" sz="2400"/>
              <a:t>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12"/>
          <p:cNvSpPr txBox="1"/>
          <p:nvPr>
            <p:ph idx="1" type="body"/>
          </p:nvPr>
        </p:nvSpPr>
        <p:spPr>
          <a:xfrm>
            <a:off x="1708378" y="793102"/>
            <a:ext cx="8104385" cy="4656559"/>
          </a:xfrm>
          <a:prstGeom prst="rect">
            <a:avLst/>
          </a:prstGeom>
          <a:noFill/>
          <a:ln>
            <a:noFill/>
          </a:ln>
        </p:spPr>
        <p:txBody>
          <a:bodyPr anchorCtr="0" anchor="t" bIns="45700" lIns="91425" spcFirstLastPara="1" rIns="91425" wrap="square" tIns="45700">
            <a:normAutofit/>
          </a:bodyPr>
          <a:lstStyle/>
          <a:p>
            <a:pPr indent="0" lvl="0" marL="0" rtl="1" algn="r">
              <a:lnSpc>
                <a:spcPct val="95000"/>
              </a:lnSpc>
              <a:spcBef>
                <a:spcPts val="0"/>
              </a:spcBef>
              <a:spcAft>
                <a:spcPts val="0"/>
              </a:spcAft>
              <a:buSzPts val="1920"/>
              <a:buNone/>
            </a:pPr>
            <a:r>
              <a:rPr b="1" lang="iw-IL" sz="2400"/>
              <a:t>דוגמא א':</a:t>
            </a:r>
            <a:endParaRPr/>
          </a:p>
          <a:p>
            <a:pPr indent="-182880" lvl="0" marL="182880" rtl="1" algn="r">
              <a:lnSpc>
                <a:spcPct val="95000"/>
              </a:lnSpc>
              <a:spcBef>
                <a:spcPts val="1600"/>
              </a:spcBef>
              <a:spcAft>
                <a:spcPts val="0"/>
              </a:spcAft>
              <a:buSzPts val="1920"/>
              <a:buFont typeface="Noto Sans Symbols"/>
              <a:buChar char="▪"/>
            </a:pPr>
            <a:r>
              <a:rPr lang="iw-IL" sz="2400"/>
              <a:t>בכל שנה מתים בישראל 50,000 איש. איזה אחוז מבניהם מתים לדעתכם מוות לא טבעי?</a:t>
            </a:r>
            <a:endParaRPr/>
          </a:p>
          <a:p>
            <a:pPr indent="-182880" lvl="0" marL="182880" rtl="1" algn="r">
              <a:lnSpc>
                <a:spcPct val="95000"/>
              </a:lnSpc>
              <a:spcBef>
                <a:spcPts val="1600"/>
              </a:spcBef>
              <a:spcAft>
                <a:spcPts val="0"/>
              </a:spcAft>
              <a:buSzPts val="1920"/>
              <a:buFont typeface="Noto Sans Symbols"/>
              <a:buChar char="▪"/>
            </a:pPr>
            <a:r>
              <a:rPr lang="iw-IL" sz="2400"/>
              <a:t>בכל שנה מתים בישראל 50,000 איש. איזה אחוז מבניהם מתים לדעתכם מתאונות דרכים, מתאונות עבודה, מטביעה, משריפה, מהרעלה, מהתאבדויות, או מכל צורה אחרת של מוות לא טבעי?</a:t>
            </a:r>
            <a:endParaRPr/>
          </a:p>
          <a:p>
            <a:pPr indent="-182880" lvl="0" marL="182880" rtl="1" algn="r">
              <a:lnSpc>
                <a:spcPct val="95000"/>
              </a:lnSpc>
              <a:spcBef>
                <a:spcPts val="1600"/>
              </a:spcBef>
              <a:spcAft>
                <a:spcPts val="0"/>
              </a:spcAft>
              <a:buSzPts val="1920"/>
              <a:buFont typeface="Noto Sans Symbols"/>
              <a:buChar char="▪"/>
            </a:pPr>
            <a:r>
              <a:rPr lang="iw-IL" sz="2400"/>
              <a:t>מקבלים אומדנים גבוהים יותר לניסוח המפורט</a:t>
            </a:r>
            <a:endParaRPr/>
          </a:p>
          <a:p>
            <a:pPr indent="-60959" lvl="0" marL="182880" rtl="1" algn="r">
              <a:lnSpc>
                <a:spcPct val="95000"/>
              </a:lnSpc>
              <a:spcBef>
                <a:spcPts val="1600"/>
              </a:spcBef>
              <a:spcAft>
                <a:spcPts val="0"/>
              </a:spcAft>
              <a:buSzPts val="1920"/>
              <a:buFont typeface="Noto Sans Symbols"/>
              <a:buNone/>
            </a:pPr>
            <a:r>
              <a:t/>
            </a:r>
            <a:endParaRPr sz="24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pic>
        <p:nvPicPr>
          <p:cNvPr id="284" name="Google Shape;284;p13"/>
          <p:cNvPicPr preferRelativeResize="0"/>
          <p:nvPr/>
        </p:nvPicPr>
        <p:blipFill rotWithShape="1">
          <a:blip r:embed="rId3">
            <a:alphaModFix/>
          </a:blip>
          <a:srcRect b="0" l="0" r="0" t="0"/>
          <a:stretch/>
        </p:blipFill>
        <p:spPr>
          <a:xfrm>
            <a:off x="801887" y="2285411"/>
            <a:ext cx="4893497" cy="3717037"/>
          </a:xfrm>
          <a:prstGeom prst="rect">
            <a:avLst/>
          </a:prstGeom>
          <a:noFill/>
          <a:ln>
            <a:noFill/>
          </a:ln>
        </p:spPr>
      </p:pic>
      <p:sp>
        <p:nvSpPr>
          <p:cNvPr id="285" name="Google Shape;285;p13"/>
          <p:cNvSpPr txBox="1"/>
          <p:nvPr/>
        </p:nvSpPr>
        <p:spPr>
          <a:xfrm>
            <a:off x="1591851" y="1593410"/>
            <a:ext cx="331356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iw-IL" sz="1800" u="none" cap="none" strike="noStrike">
                <a:solidFill>
                  <a:srgbClr val="000000"/>
                </a:solidFill>
                <a:latin typeface="Century Schoolbook"/>
                <a:ea typeface="Century Schoolbook"/>
                <a:cs typeface="Century Schoolbook"/>
                <a:sym typeface="Century Schoolbook"/>
              </a:rPr>
              <a:t>תשובות סטודנטים שנה שעברה</a:t>
            </a:r>
            <a:endParaRPr sz="1800">
              <a:solidFill>
                <a:srgbClr val="000000"/>
              </a:solidFill>
              <a:latin typeface="Century Schoolbook"/>
              <a:ea typeface="Century Schoolbook"/>
              <a:cs typeface="Century Schoolbook"/>
              <a:sym typeface="Century Schoolbook"/>
            </a:endParaRPr>
          </a:p>
        </p:txBody>
      </p:sp>
      <p:sp>
        <p:nvSpPr>
          <p:cNvPr id="286" name="Google Shape;286;p13"/>
          <p:cNvSpPr txBox="1"/>
          <p:nvPr/>
        </p:nvSpPr>
        <p:spPr>
          <a:xfrm>
            <a:off x="6913780" y="1593410"/>
            <a:ext cx="331356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w-IL" sz="1800">
                <a:solidFill>
                  <a:srgbClr val="000000"/>
                </a:solidFill>
                <a:latin typeface="Century Schoolbook"/>
                <a:ea typeface="Century Schoolbook"/>
                <a:cs typeface="Century Schoolbook"/>
                <a:sym typeface="Century Schoolbook"/>
              </a:rPr>
              <a:t>תשובות סטודנטים השנה</a:t>
            </a:r>
            <a:endParaRPr sz="1800">
              <a:solidFill>
                <a:srgbClr val="000000"/>
              </a:solidFill>
              <a:latin typeface="Century Schoolbook"/>
              <a:ea typeface="Century Schoolbook"/>
              <a:cs typeface="Century Schoolbook"/>
              <a:sym typeface="Century Schoolbook"/>
            </a:endParaRPr>
          </a:p>
        </p:txBody>
      </p:sp>
      <p:graphicFrame>
        <p:nvGraphicFramePr>
          <p:cNvPr id="287" name="Google Shape;287;p13"/>
          <p:cNvGraphicFramePr/>
          <p:nvPr/>
        </p:nvGraphicFramePr>
        <p:xfrm>
          <a:off x="5919456" y="2285411"/>
          <a:ext cx="4908487" cy="3623650"/>
        </p:xfrm>
        <a:graphic>
          <a:graphicData uri="http://schemas.openxmlformats.org/drawingml/2006/chart">
            <c:chart r:id="rId4"/>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14"/>
          <p:cNvSpPr txBox="1"/>
          <p:nvPr>
            <p:ph idx="1" type="body"/>
          </p:nvPr>
        </p:nvSpPr>
        <p:spPr>
          <a:xfrm>
            <a:off x="1981201" y="285750"/>
            <a:ext cx="8543925" cy="6572250"/>
          </a:xfrm>
          <a:prstGeom prst="rect">
            <a:avLst/>
          </a:prstGeom>
          <a:noFill/>
          <a:ln>
            <a:noFill/>
          </a:ln>
        </p:spPr>
        <p:txBody>
          <a:bodyPr anchorCtr="0" anchor="t" bIns="45700" lIns="91425" spcFirstLastPara="1" rIns="91425" wrap="square" tIns="45700">
            <a:normAutofit/>
          </a:bodyPr>
          <a:lstStyle/>
          <a:p>
            <a:pPr indent="-274320" lvl="0" marL="274320" rtl="1" algn="r">
              <a:lnSpc>
                <a:spcPct val="80000"/>
              </a:lnSpc>
              <a:spcBef>
                <a:spcPts val="0"/>
              </a:spcBef>
              <a:spcAft>
                <a:spcPts val="0"/>
              </a:spcAft>
              <a:buSzPts val="1600"/>
              <a:buNone/>
            </a:pPr>
            <a:r>
              <a:rPr b="1" lang="iw-IL" sz="2000"/>
              <a:t>דוגמא ב</a:t>
            </a:r>
            <a:r>
              <a:rPr lang="iw-IL" sz="2000"/>
              <a:t>'</a:t>
            </a:r>
            <a:endParaRPr/>
          </a:p>
          <a:p>
            <a:pPr indent="-274320" lvl="0" marL="274320" rtl="1" algn="r">
              <a:lnSpc>
                <a:spcPct val="158333"/>
              </a:lnSpc>
              <a:spcBef>
                <a:spcPts val="1400"/>
              </a:spcBef>
              <a:spcAft>
                <a:spcPts val="0"/>
              </a:spcAft>
              <a:buSzPts val="1600"/>
              <a:buNone/>
            </a:pPr>
            <a:r>
              <a:rPr lang="iw-IL" sz="2000"/>
              <a:t>    </a:t>
            </a:r>
            <a:r>
              <a:rPr lang="iw-IL" sz="2400"/>
              <a:t>בסקר בין רופאים כלליים בסטנפורד, תארו מקרה של שחקנית הוליוודית ידועה, בת 22, שהגיעה לחדר מיון עם תלונה על כאבים בצד הימני תחתון של בטנה במשך מעל 12 שעות.</a:t>
            </a:r>
            <a:endParaRPr/>
          </a:p>
          <a:p>
            <a:pPr indent="-274320" lvl="0" marL="274320" rtl="1" algn="r">
              <a:lnSpc>
                <a:spcPct val="80000"/>
              </a:lnSpc>
              <a:spcBef>
                <a:spcPts val="1400"/>
              </a:spcBef>
              <a:spcAft>
                <a:spcPts val="0"/>
              </a:spcAft>
              <a:buSzPts val="1600"/>
              <a:buNone/>
            </a:pPr>
            <a:r>
              <a:rPr lang="iw-IL" sz="2000"/>
              <a:t>         </a:t>
            </a:r>
            <a:endParaRPr/>
          </a:p>
          <a:p>
            <a:pPr indent="-274320" lvl="0" marL="274320" rtl="1" algn="r">
              <a:lnSpc>
                <a:spcPct val="80000"/>
              </a:lnSpc>
              <a:spcBef>
                <a:spcPts val="1400"/>
              </a:spcBef>
              <a:spcAft>
                <a:spcPts val="0"/>
              </a:spcAft>
              <a:buSzPts val="1600"/>
              <a:buNone/>
            </a:pPr>
            <a:r>
              <a:rPr lang="iw-IL" sz="2000"/>
              <a:t>      </a:t>
            </a:r>
            <a:r>
              <a:rPr lang="iw-IL" sz="2400"/>
              <a:t>  הרופאים התבקשו להעריך את ההסתברות של האבחנות הבאות: </a:t>
            </a:r>
            <a:endParaRPr sz="2400"/>
          </a:p>
        </p:txBody>
      </p:sp>
      <p:graphicFrame>
        <p:nvGraphicFramePr>
          <p:cNvPr id="294" name="Google Shape;294;p14"/>
          <p:cNvGraphicFramePr/>
          <p:nvPr/>
        </p:nvGraphicFramePr>
        <p:xfrm>
          <a:off x="3771219" y="3429000"/>
          <a:ext cx="3000000" cy="3000000"/>
        </p:xfrm>
        <a:graphic>
          <a:graphicData uri="http://schemas.openxmlformats.org/drawingml/2006/table">
            <a:tbl>
              <a:tblPr bandRow="1" firstRow="1">
                <a:noFill/>
                <a:tableStyleId>{7506792D-D318-4845-9BA0-96AD1E159B4C}</a:tableStyleId>
              </a:tblPr>
              <a:tblGrid>
                <a:gridCol w="3024200"/>
                <a:gridCol w="3024200"/>
              </a:tblGrid>
              <a:tr h="370900">
                <a:tc>
                  <a:txBody>
                    <a:bodyPr/>
                    <a:lstStyle/>
                    <a:p>
                      <a:pPr indent="0" lvl="0" marL="0" marR="0" rtl="1" algn="ctr">
                        <a:spcBef>
                          <a:spcPts val="0"/>
                        </a:spcBef>
                        <a:spcAft>
                          <a:spcPts val="0"/>
                        </a:spcAft>
                        <a:buNone/>
                      </a:pPr>
                      <a:r>
                        <a:rPr lang="iw-IL" sz="1800" u="none" cap="none" strike="noStrike"/>
                        <a:t>קבוצה א'</a:t>
                      </a:r>
                      <a:endParaRPr/>
                    </a:p>
                  </a:txBody>
                  <a:tcPr marT="45725" marB="45725" marR="91450" marL="91450"/>
                </a:tc>
                <a:tc>
                  <a:txBody>
                    <a:bodyPr/>
                    <a:lstStyle/>
                    <a:p>
                      <a:pPr indent="0" lvl="0" marL="0" marR="0" rtl="1" algn="ctr">
                        <a:spcBef>
                          <a:spcPts val="0"/>
                        </a:spcBef>
                        <a:spcAft>
                          <a:spcPts val="0"/>
                        </a:spcAft>
                        <a:buNone/>
                      </a:pPr>
                      <a:r>
                        <a:rPr lang="iw-IL" sz="1800" u="none" cap="none" strike="noStrike"/>
                        <a:t>קבוצה ב'</a:t>
                      </a:r>
                      <a:endParaRPr/>
                    </a:p>
                  </a:txBody>
                  <a:tcPr marT="45725" marB="45725" marR="91450" marL="91450"/>
                </a:tc>
              </a:tr>
              <a:tr h="2011950">
                <a:tc>
                  <a:txBody>
                    <a:bodyPr/>
                    <a:lstStyle/>
                    <a:p>
                      <a:pPr indent="0" lvl="0" marL="0" marR="0" rtl="1" algn="r">
                        <a:spcBef>
                          <a:spcPts val="0"/>
                        </a:spcBef>
                        <a:spcAft>
                          <a:spcPts val="0"/>
                        </a:spcAft>
                        <a:buNone/>
                      </a:pPr>
                      <a:r>
                        <a:rPr lang="iw-IL" sz="1800" u="none" cap="none" strike="noStrike"/>
                        <a:t>א. בעיית עיכול</a:t>
                      </a:r>
                      <a:endParaRPr/>
                    </a:p>
                    <a:p>
                      <a:pPr indent="0" lvl="0" marL="0" marR="0" rtl="1" algn="r">
                        <a:spcBef>
                          <a:spcPts val="0"/>
                        </a:spcBef>
                        <a:spcAft>
                          <a:spcPts val="0"/>
                        </a:spcAft>
                        <a:buNone/>
                      </a:pPr>
                      <a:r>
                        <a:rPr lang="iw-IL" sz="1800" u="none" cap="none" strike="noStrike"/>
                        <a:t>ב. הריון מחוץ לרחם</a:t>
                      </a:r>
                      <a:endParaRPr/>
                    </a:p>
                    <a:p>
                      <a:pPr indent="0" lvl="0" marL="0" marR="0" rtl="1" algn="r">
                        <a:spcBef>
                          <a:spcPts val="0"/>
                        </a:spcBef>
                        <a:spcAft>
                          <a:spcPts val="0"/>
                        </a:spcAft>
                        <a:buNone/>
                      </a:pPr>
                      <a:r>
                        <a:rPr lang="iw-IL" sz="1800" u="none" cap="none" strike="noStrike"/>
                        <a:t>ג. אפשרות אחרת </a:t>
                      </a:r>
                      <a:endParaRPr/>
                    </a:p>
                  </a:txBody>
                  <a:tcPr marT="45725" marB="45725" marR="91450" marL="91450"/>
                </a:tc>
                <a:tc>
                  <a:txBody>
                    <a:bodyPr/>
                    <a:lstStyle/>
                    <a:p>
                      <a:pPr indent="0" lvl="0" marL="0" marR="0" rtl="1" algn="r">
                        <a:spcBef>
                          <a:spcPts val="0"/>
                        </a:spcBef>
                        <a:spcAft>
                          <a:spcPts val="0"/>
                        </a:spcAft>
                        <a:buNone/>
                      </a:pPr>
                      <a:r>
                        <a:rPr lang="iw-IL" sz="1800" u="none" cap="none" strike="noStrike"/>
                        <a:t>א. בעיית עיכול</a:t>
                      </a:r>
                      <a:endParaRPr/>
                    </a:p>
                    <a:p>
                      <a:pPr indent="0" lvl="0" marL="0" marR="0" rtl="1" algn="r">
                        <a:spcBef>
                          <a:spcPts val="0"/>
                        </a:spcBef>
                        <a:spcAft>
                          <a:spcPts val="0"/>
                        </a:spcAft>
                        <a:buNone/>
                      </a:pPr>
                      <a:r>
                        <a:rPr lang="iw-IL" sz="1800" u="none" cap="none" strike="noStrike"/>
                        <a:t>ב. הריון מחוץ לרחם</a:t>
                      </a:r>
                      <a:endParaRPr/>
                    </a:p>
                    <a:p>
                      <a:pPr indent="0" lvl="0" marL="0" marR="0" rtl="1" algn="r">
                        <a:spcBef>
                          <a:spcPts val="0"/>
                        </a:spcBef>
                        <a:spcAft>
                          <a:spcPts val="0"/>
                        </a:spcAft>
                        <a:buNone/>
                      </a:pPr>
                      <a:r>
                        <a:rPr lang="iw-IL" sz="1800" u="none" cap="none" strike="noStrike"/>
                        <a:t>ג. דלקת תוספתן</a:t>
                      </a:r>
                      <a:endParaRPr/>
                    </a:p>
                    <a:p>
                      <a:pPr indent="0" lvl="0" marL="0" marR="0" rtl="1" algn="r">
                        <a:spcBef>
                          <a:spcPts val="0"/>
                        </a:spcBef>
                        <a:spcAft>
                          <a:spcPts val="0"/>
                        </a:spcAft>
                        <a:buNone/>
                      </a:pPr>
                      <a:r>
                        <a:rPr lang="iw-IL" sz="1800" u="none" cap="none" strike="noStrike"/>
                        <a:t>ד. דלקת כליות</a:t>
                      </a:r>
                      <a:endParaRPr/>
                    </a:p>
                    <a:p>
                      <a:pPr indent="0" lvl="0" marL="0" marR="0" rtl="1" algn="r">
                        <a:spcBef>
                          <a:spcPts val="0"/>
                        </a:spcBef>
                        <a:spcAft>
                          <a:spcPts val="0"/>
                        </a:spcAft>
                        <a:buNone/>
                      </a:pPr>
                      <a:r>
                        <a:rPr lang="iw-IL" sz="1800" u="none" cap="none" strike="noStrike"/>
                        <a:t>ה. דלקת באגן</a:t>
                      </a:r>
                      <a:endParaRPr/>
                    </a:p>
                    <a:p>
                      <a:pPr indent="0" lvl="0" marL="0" marR="0" rtl="1" algn="r">
                        <a:spcBef>
                          <a:spcPts val="0"/>
                        </a:spcBef>
                        <a:spcAft>
                          <a:spcPts val="0"/>
                        </a:spcAft>
                        <a:buNone/>
                      </a:pPr>
                      <a:r>
                        <a:rPr lang="iw-IL" sz="1800" u="none" cap="none" strike="noStrike"/>
                        <a:t>ו. אפשרות אחרת</a:t>
                      </a:r>
                      <a:endParaRPr sz="1800" u="none" cap="none" strike="noStrike"/>
                    </a:p>
                    <a:p>
                      <a:pPr indent="0" lvl="0" marL="0" marR="0" rtl="1" algn="l">
                        <a:spcBef>
                          <a:spcPts val="0"/>
                        </a:spcBef>
                        <a:spcAft>
                          <a:spcPts val="0"/>
                        </a:spcAft>
                        <a:buNone/>
                      </a:pPr>
                      <a:r>
                        <a:t/>
                      </a:r>
                      <a:endParaRPr sz="1800" u="none" cap="none" strike="noStrike"/>
                    </a:p>
                  </a:txBody>
                  <a:tcPr marT="45725" marB="45725" marR="91450" marL="91450"/>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15"/>
          <p:cNvSpPr txBox="1"/>
          <p:nvPr>
            <p:ph idx="1" type="body"/>
          </p:nvPr>
        </p:nvSpPr>
        <p:spPr>
          <a:xfrm>
            <a:off x="1981200" y="404813"/>
            <a:ext cx="8229600" cy="5721350"/>
          </a:xfrm>
          <a:prstGeom prst="rect">
            <a:avLst/>
          </a:prstGeom>
          <a:noFill/>
          <a:ln>
            <a:noFill/>
          </a:ln>
        </p:spPr>
        <p:txBody>
          <a:bodyPr anchorCtr="0" anchor="t" bIns="45700" lIns="91425" spcFirstLastPara="1" rIns="91425" wrap="square" tIns="45700">
            <a:normAutofit/>
          </a:bodyPr>
          <a:lstStyle/>
          <a:p>
            <a:pPr indent="-182880" lvl="0" marL="182880" rtl="0" algn="l">
              <a:lnSpc>
                <a:spcPct val="80000"/>
              </a:lnSpc>
              <a:spcBef>
                <a:spcPts val="0"/>
              </a:spcBef>
              <a:spcAft>
                <a:spcPts val="0"/>
              </a:spcAft>
              <a:buSzPts val="2240"/>
              <a:buFont typeface="Noto Sans Symbols"/>
              <a:buNone/>
            </a:pPr>
            <a:r>
              <a:t/>
            </a:r>
            <a:endParaRPr sz="2800"/>
          </a:p>
          <a:p>
            <a:pPr indent="-182880" lvl="0" marL="182880" rtl="1" algn="r">
              <a:lnSpc>
                <a:spcPct val="80000"/>
              </a:lnSpc>
              <a:spcBef>
                <a:spcPts val="1600"/>
              </a:spcBef>
              <a:spcAft>
                <a:spcPts val="0"/>
              </a:spcAft>
              <a:buSzPts val="2240"/>
              <a:buFont typeface="Noto Sans Symbols"/>
              <a:buNone/>
            </a:pPr>
            <a:r>
              <a:rPr lang="iw-IL" sz="2800"/>
              <a:t>כולם התבקשו להניח כי החולה סובלת מאחת ורק אחת מהאבחנות הנ"ל. (לכן סה"כ הסתברות =% 100).</a:t>
            </a:r>
            <a:endParaRPr sz="2800"/>
          </a:p>
          <a:p>
            <a:pPr indent="-182880" lvl="0" marL="182880" rtl="1" algn="r">
              <a:lnSpc>
                <a:spcPct val="80000"/>
              </a:lnSpc>
              <a:spcBef>
                <a:spcPts val="1600"/>
              </a:spcBef>
              <a:spcAft>
                <a:spcPts val="0"/>
              </a:spcAft>
              <a:buSzPts val="2240"/>
              <a:buFont typeface="Noto Sans Symbols"/>
              <a:buNone/>
            </a:pPr>
            <a:r>
              <a:rPr lang="iw-IL" sz="2800"/>
              <a:t> רציונלית: א' (3) צריך להיות שווה ל-ב' (3+4+5+6).</a:t>
            </a:r>
            <a:endParaRPr/>
          </a:p>
          <a:p>
            <a:pPr indent="-182880" lvl="0" marL="182880" rtl="1" algn="r">
              <a:lnSpc>
                <a:spcPct val="80000"/>
              </a:lnSpc>
              <a:spcBef>
                <a:spcPts val="1600"/>
              </a:spcBef>
              <a:spcAft>
                <a:spcPts val="0"/>
              </a:spcAft>
              <a:buSzPts val="2240"/>
              <a:buFont typeface="Noto Sans Symbols"/>
              <a:buNone/>
            </a:pPr>
            <a:r>
              <a:rPr lang="iw-IL" sz="2800"/>
              <a:t>    בפועל:    א'(3) = 50%,     ב'(3+4+5+6) = 69%</a:t>
            </a:r>
            <a:endParaRPr/>
          </a:p>
          <a:p>
            <a:pPr indent="-182880" lvl="0" marL="182880" rtl="1" algn="r">
              <a:lnSpc>
                <a:spcPct val="80000"/>
              </a:lnSpc>
              <a:spcBef>
                <a:spcPts val="1600"/>
              </a:spcBef>
              <a:spcAft>
                <a:spcPts val="0"/>
              </a:spcAft>
              <a:buSzPts val="2240"/>
              <a:buFont typeface="Noto Sans Symbols"/>
              <a:buNone/>
            </a:pPr>
            <a:r>
              <a:rPr lang="iw-IL" sz="2800"/>
              <a:t> 	</a:t>
            </a:r>
            <a:endParaRPr/>
          </a:p>
          <a:p>
            <a:pPr indent="-182880" lvl="0" marL="182880" rtl="1" algn="r">
              <a:lnSpc>
                <a:spcPct val="80000"/>
              </a:lnSpc>
              <a:spcBef>
                <a:spcPts val="1600"/>
              </a:spcBef>
              <a:spcAft>
                <a:spcPts val="0"/>
              </a:spcAft>
              <a:buSzPts val="2240"/>
              <a:buFont typeface="Noto Sans Symbols"/>
              <a:buNone/>
            </a:pPr>
            <a:r>
              <a:rPr lang="iw-IL" sz="2800"/>
              <a:t>  למרות שהרופאים בקב' א' ידעו על האופציות האחרות, הפירוט שלהן השפיע על הערכת ההסתברויות.</a:t>
            </a:r>
            <a:endParaRPr sz="28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16"/>
          <p:cNvSpPr txBox="1"/>
          <p:nvPr/>
        </p:nvSpPr>
        <p:spPr>
          <a:xfrm>
            <a:off x="1845469" y="404665"/>
            <a:ext cx="8501062" cy="830263"/>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Clr>
                <a:srgbClr val="000000"/>
              </a:buClr>
              <a:buSzPts val="2400"/>
              <a:buFont typeface="Noto Sans Symbols"/>
              <a:buNone/>
            </a:pPr>
            <a:r>
              <a:rPr lang="iw-IL" sz="2400">
                <a:solidFill>
                  <a:srgbClr val="000000"/>
                </a:solidFill>
                <a:latin typeface="Arial"/>
                <a:ea typeface="Arial"/>
                <a:cs typeface="Arial"/>
                <a:sym typeface="Arial"/>
              </a:rPr>
              <a:t>אגוצנטריות</a:t>
            </a:r>
            <a:endParaRPr/>
          </a:p>
          <a:p>
            <a:pPr indent="0" lvl="0" marL="0" marR="0" rtl="1" algn="ctr">
              <a:spcBef>
                <a:spcPts val="0"/>
              </a:spcBef>
              <a:spcAft>
                <a:spcPts val="0"/>
              </a:spcAft>
              <a:buClr>
                <a:srgbClr val="000000"/>
              </a:buClr>
              <a:buSzPts val="2400"/>
              <a:buFont typeface="Noto Sans Symbols"/>
              <a:buNone/>
            </a:pPr>
            <a:r>
              <a:rPr lang="iw-IL" sz="2400">
                <a:solidFill>
                  <a:srgbClr val="000000"/>
                </a:solidFill>
                <a:latin typeface="Arial"/>
                <a:ea typeface="Arial"/>
                <a:cs typeface="Arial"/>
                <a:sym typeface="Arial"/>
              </a:rPr>
              <a:t>כמה כל אחד מאתנו אחראי בבית על כל אחת מהפעולות הבאות? </a:t>
            </a:r>
            <a:endParaRPr/>
          </a:p>
        </p:txBody>
      </p:sp>
      <p:sp>
        <p:nvSpPr>
          <p:cNvPr id="307" name="Google Shape;307;p16"/>
          <p:cNvSpPr txBox="1"/>
          <p:nvPr/>
        </p:nvSpPr>
        <p:spPr>
          <a:xfrm>
            <a:off x="2309812" y="1515010"/>
            <a:ext cx="3786188" cy="314007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000000"/>
              </a:buClr>
              <a:buSzPts val="1800"/>
              <a:buFont typeface="Noto Sans Symbols"/>
              <a:buNone/>
            </a:pPr>
            <a:r>
              <a:rPr lang="iw-IL" sz="1800">
                <a:solidFill>
                  <a:srgbClr val="000000"/>
                </a:solidFill>
                <a:latin typeface="Arial"/>
                <a:ea typeface="Arial"/>
                <a:cs typeface="Arial"/>
                <a:sym typeface="Arial"/>
              </a:rPr>
              <a:t>הכנת ארוחת בוקר</a:t>
            </a:r>
            <a:endParaRPr/>
          </a:p>
          <a:p>
            <a:pPr indent="0" lvl="0" marL="0" marR="0" rtl="1" algn="r">
              <a:spcBef>
                <a:spcPts val="0"/>
              </a:spcBef>
              <a:spcAft>
                <a:spcPts val="0"/>
              </a:spcAft>
              <a:buClr>
                <a:srgbClr val="000000"/>
              </a:buClr>
              <a:buSzPts val="1800"/>
              <a:buFont typeface="Noto Sans Symbols"/>
              <a:buNone/>
            </a:pPr>
            <a:r>
              <a:rPr lang="iw-IL" sz="1800">
                <a:solidFill>
                  <a:srgbClr val="000000"/>
                </a:solidFill>
                <a:latin typeface="Arial"/>
                <a:ea typeface="Arial"/>
                <a:cs typeface="Arial"/>
                <a:sym typeface="Arial"/>
              </a:rPr>
              <a:t>שטיפת כלים</a:t>
            </a:r>
            <a:endParaRPr/>
          </a:p>
          <a:p>
            <a:pPr indent="0" lvl="0" marL="0" marR="0" rtl="1" algn="r">
              <a:spcBef>
                <a:spcPts val="0"/>
              </a:spcBef>
              <a:spcAft>
                <a:spcPts val="0"/>
              </a:spcAft>
              <a:buClr>
                <a:srgbClr val="000000"/>
              </a:buClr>
              <a:buSzPts val="1800"/>
              <a:buFont typeface="Noto Sans Symbols"/>
              <a:buNone/>
            </a:pPr>
            <a:r>
              <a:rPr lang="iw-IL" sz="1800">
                <a:solidFill>
                  <a:srgbClr val="000000"/>
                </a:solidFill>
                <a:latin typeface="Arial"/>
                <a:ea typeface="Arial"/>
                <a:cs typeface="Arial"/>
                <a:sym typeface="Arial"/>
              </a:rPr>
              <a:t>ניקיון הבית</a:t>
            </a:r>
            <a:endParaRPr/>
          </a:p>
          <a:p>
            <a:pPr indent="0" lvl="0" marL="0" marR="0" rtl="1" algn="r">
              <a:spcBef>
                <a:spcPts val="0"/>
              </a:spcBef>
              <a:spcAft>
                <a:spcPts val="0"/>
              </a:spcAft>
              <a:buClr>
                <a:srgbClr val="000000"/>
              </a:buClr>
              <a:buSzPts val="1800"/>
              <a:buFont typeface="Noto Sans Symbols"/>
              <a:buNone/>
            </a:pPr>
            <a:r>
              <a:rPr lang="iw-IL" sz="1800">
                <a:solidFill>
                  <a:srgbClr val="000000"/>
                </a:solidFill>
                <a:latin typeface="Arial"/>
                <a:ea typeface="Arial"/>
                <a:cs typeface="Arial"/>
                <a:sym typeface="Arial"/>
              </a:rPr>
              <a:t>קניות</a:t>
            </a:r>
            <a:endParaRPr/>
          </a:p>
          <a:p>
            <a:pPr indent="0" lvl="0" marL="0" marR="0" rtl="1" algn="r">
              <a:spcBef>
                <a:spcPts val="0"/>
              </a:spcBef>
              <a:spcAft>
                <a:spcPts val="0"/>
              </a:spcAft>
              <a:buClr>
                <a:srgbClr val="000000"/>
              </a:buClr>
              <a:buSzPts val="1800"/>
              <a:buFont typeface="Noto Sans Symbols"/>
              <a:buNone/>
            </a:pPr>
            <a:r>
              <a:rPr lang="iw-IL" sz="1800">
                <a:solidFill>
                  <a:srgbClr val="000000"/>
                </a:solidFill>
                <a:latin typeface="Arial"/>
                <a:ea typeface="Arial"/>
                <a:cs typeface="Arial"/>
                <a:sym typeface="Arial"/>
              </a:rPr>
              <a:t>השגחה על הילדים</a:t>
            </a:r>
            <a:endParaRPr/>
          </a:p>
          <a:p>
            <a:pPr indent="0" lvl="0" marL="0" marR="0" rtl="1" algn="r">
              <a:spcBef>
                <a:spcPts val="0"/>
              </a:spcBef>
              <a:spcAft>
                <a:spcPts val="0"/>
              </a:spcAft>
              <a:buClr>
                <a:srgbClr val="000000"/>
              </a:buClr>
              <a:buSzPts val="1800"/>
              <a:buFont typeface="Noto Sans Symbols"/>
              <a:buNone/>
            </a:pPr>
            <a:r>
              <a:rPr lang="iw-IL" sz="1800">
                <a:solidFill>
                  <a:srgbClr val="000000"/>
                </a:solidFill>
                <a:latin typeface="Arial"/>
                <a:ea typeface="Arial"/>
                <a:cs typeface="Arial"/>
                <a:sym typeface="Arial"/>
              </a:rPr>
              <a:t>תכנון פעילויות פנאי</a:t>
            </a:r>
            <a:endParaRPr/>
          </a:p>
          <a:p>
            <a:pPr indent="0" lvl="0" marL="0" marR="0" rtl="1" algn="r">
              <a:spcBef>
                <a:spcPts val="0"/>
              </a:spcBef>
              <a:spcAft>
                <a:spcPts val="0"/>
              </a:spcAft>
              <a:buClr>
                <a:srgbClr val="000000"/>
              </a:buClr>
              <a:buSzPts val="1800"/>
              <a:buFont typeface="Noto Sans Symbols"/>
              <a:buNone/>
            </a:pPr>
            <a:r>
              <a:rPr lang="iw-IL" sz="1800">
                <a:solidFill>
                  <a:srgbClr val="000000"/>
                </a:solidFill>
                <a:latin typeface="Arial"/>
                <a:ea typeface="Arial"/>
                <a:cs typeface="Arial"/>
                <a:sym typeface="Arial"/>
              </a:rPr>
              <a:t>החלטות לגבי צריכה</a:t>
            </a:r>
            <a:endParaRPr/>
          </a:p>
          <a:p>
            <a:pPr indent="0" lvl="0" marL="0" marR="0" rtl="1" algn="r">
              <a:spcBef>
                <a:spcPts val="0"/>
              </a:spcBef>
              <a:spcAft>
                <a:spcPts val="0"/>
              </a:spcAft>
              <a:buClr>
                <a:srgbClr val="000000"/>
              </a:buClr>
              <a:buSzPts val="1800"/>
              <a:buFont typeface="Noto Sans Symbols"/>
              <a:buNone/>
            </a:pPr>
            <a:r>
              <a:rPr lang="iw-IL" sz="1800">
                <a:solidFill>
                  <a:srgbClr val="000000"/>
                </a:solidFill>
                <a:latin typeface="Arial"/>
                <a:ea typeface="Arial"/>
                <a:cs typeface="Arial"/>
                <a:sym typeface="Arial"/>
              </a:rPr>
              <a:t>החלטות לגבי מקום מגורים</a:t>
            </a:r>
            <a:endParaRPr/>
          </a:p>
          <a:p>
            <a:pPr indent="0" lvl="0" marL="0" marR="0" rtl="1" algn="r">
              <a:spcBef>
                <a:spcPts val="0"/>
              </a:spcBef>
              <a:spcAft>
                <a:spcPts val="0"/>
              </a:spcAft>
              <a:buClr>
                <a:srgbClr val="000000"/>
              </a:buClr>
              <a:buSzPts val="1800"/>
              <a:buFont typeface="Noto Sans Symbols"/>
              <a:buNone/>
            </a:pPr>
            <a:r>
              <a:rPr lang="iw-IL" sz="1800">
                <a:solidFill>
                  <a:srgbClr val="000000"/>
                </a:solidFill>
                <a:latin typeface="Arial"/>
                <a:ea typeface="Arial"/>
                <a:cs typeface="Arial"/>
                <a:sym typeface="Arial"/>
              </a:rPr>
              <a:t>בחירת חברים</a:t>
            </a:r>
            <a:endParaRPr/>
          </a:p>
          <a:p>
            <a:pPr indent="0" lvl="0" marL="0" marR="0" rtl="1" algn="r">
              <a:spcBef>
                <a:spcPts val="0"/>
              </a:spcBef>
              <a:spcAft>
                <a:spcPts val="0"/>
              </a:spcAft>
              <a:buClr>
                <a:srgbClr val="000000"/>
              </a:buClr>
              <a:buSzPts val="1800"/>
              <a:buFont typeface="Noto Sans Symbols"/>
              <a:buNone/>
            </a:pPr>
            <a:r>
              <a:rPr lang="iw-IL" sz="1800">
                <a:solidFill>
                  <a:srgbClr val="000000"/>
                </a:solidFill>
                <a:latin typeface="Arial"/>
                <a:ea typeface="Arial"/>
                <a:cs typeface="Arial"/>
                <a:sym typeface="Arial"/>
              </a:rPr>
              <a:t>קבלת החלטות מורכבות</a:t>
            </a:r>
            <a:endParaRPr/>
          </a:p>
          <a:p>
            <a:pPr indent="0" lvl="0" marL="0" marR="0" rtl="1" algn="r">
              <a:spcBef>
                <a:spcPts val="0"/>
              </a:spcBef>
              <a:spcAft>
                <a:spcPts val="0"/>
              </a:spcAft>
              <a:buClr>
                <a:schemeClr val="dk1"/>
              </a:buClr>
              <a:buSzPts val="1800"/>
              <a:buFont typeface="Noto Sans Symbols"/>
              <a:buNone/>
            </a:pPr>
            <a:r>
              <a:t/>
            </a:r>
            <a:endParaRPr sz="1800">
              <a:solidFill>
                <a:srgbClr val="000000"/>
              </a:solidFill>
              <a:latin typeface="Arial"/>
              <a:ea typeface="Arial"/>
              <a:cs typeface="Arial"/>
              <a:sym typeface="Arial"/>
            </a:endParaRPr>
          </a:p>
        </p:txBody>
      </p:sp>
      <p:sp>
        <p:nvSpPr>
          <p:cNvPr id="308" name="Google Shape;308;p16"/>
          <p:cNvSpPr txBox="1"/>
          <p:nvPr/>
        </p:nvSpPr>
        <p:spPr>
          <a:xfrm>
            <a:off x="6313714" y="1561420"/>
            <a:ext cx="3429000" cy="341630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000000"/>
              </a:buClr>
              <a:buSzPts val="1800"/>
              <a:buFont typeface="Noto Sans Symbols"/>
              <a:buNone/>
            </a:pPr>
            <a:r>
              <a:rPr lang="iw-IL" sz="1800">
                <a:solidFill>
                  <a:srgbClr val="000000"/>
                </a:solidFill>
                <a:latin typeface="Arial"/>
                <a:ea typeface="Arial"/>
                <a:cs typeface="Arial"/>
                <a:sym typeface="Arial"/>
              </a:rPr>
              <a:t>גרימת ויכוחים</a:t>
            </a:r>
            <a:endParaRPr/>
          </a:p>
          <a:p>
            <a:pPr indent="0" lvl="0" marL="0" marR="0" rtl="1" algn="r">
              <a:spcBef>
                <a:spcPts val="0"/>
              </a:spcBef>
              <a:spcAft>
                <a:spcPts val="0"/>
              </a:spcAft>
              <a:buClr>
                <a:srgbClr val="000000"/>
              </a:buClr>
              <a:buSzPts val="1800"/>
              <a:buFont typeface="Noto Sans Symbols"/>
              <a:buNone/>
            </a:pPr>
            <a:r>
              <a:rPr lang="iw-IL" sz="1800">
                <a:solidFill>
                  <a:srgbClr val="000000"/>
                </a:solidFill>
                <a:latin typeface="Arial"/>
                <a:ea typeface="Arial"/>
                <a:cs typeface="Arial"/>
                <a:sym typeface="Arial"/>
              </a:rPr>
              <a:t>פתירת קונפליקטים</a:t>
            </a:r>
            <a:endParaRPr/>
          </a:p>
          <a:p>
            <a:pPr indent="0" lvl="0" marL="0" marR="0" rtl="1" algn="r">
              <a:spcBef>
                <a:spcPts val="0"/>
              </a:spcBef>
              <a:spcAft>
                <a:spcPts val="0"/>
              </a:spcAft>
              <a:buClr>
                <a:srgbClr val="000000"/>
              </a:buClr>
              <a:buSzPts val="1800"/>
              <a:buFont typeface="Noto Sans Symbols"/>
              <a:buNone/>
            </a:pPr>
            <a:r>
              <a:rPr lang="iw-IL" sz="1800">
                <a:solidFill>
                  <a:srgbClr val="000000"/>
                </a:solidFill>
                <a:latin typeface="Arial"/>
                <a:ea typeface="Arial"/>
                <a:cs typeface="Arial"/>
                <a:sym typeface="Arial"/>
              </a:rPr>
              <a:t>גרימת אי סדר בבית</a:t>
            </a:r>
            <a:endParaRPr/>
          </a:p>
          <a:p>
            <a:pPr indent="0" lvl="0" marL="0" marR="0" rtl="1" algn="r">
              <a:spcBef>
                <a:spcPts val="0"/>
              </a:spcBef>
              <a:spcAft>
                <a:spcPts val="0"/>
              </a:spcAft>
              <a:buClr>
                <a:srgbClr val="000000"/>
              </a:buClr>
              <a:buSzPts val="1800"/>
              <a:buFont typeface="Noto Sans Symbols"/>
              <a:buNone/>
            </a:pPr>
            <a:r>
              <a:rPr lang="iw-IL" sz="1800">
                <a:solidFill>
                  <a:srgbClr val="000000"/>
                </a:solidFill>
                <a:latin typeface="Arial"/>
                <a:ea typeface="Arial"/>
                <a:cs typeface="Arial"/>
                <a:sym typeface="Arial"/>
              </a:rPr>
              <a:t>עשיית כביסה</a:t>
            </a:r>
            <a:endParaRPr/>
          </a:p>
          <a:p>
            <a:pPr indent="0" lvl="0" marL="0" marR="0" rtl="1" algn="r">
              <a:spcBef>
                <a:spcPts val="0"/>
              </a:spcBef>
              <a:spcAft>
                <a:spcPts val="0"/>
              </a:spcAft>
              <a:buClr>
                <a:srgbClr val="000000"/>
              </a:buClr>
              <a:buSzPts val="1800"/>
              <a:buFont typeface="Noto Sans Symbols"/>
              <a:buNone/>
            </a:pPr>
            <a:r>
              <a:rPr lang="iw-IL" sz="1800">
                <a:solidFill>
                  <a:srgbClr val="000000"/>
                </a:solidFill>
                <a:latin typeface="Arial"/>
                <a:ea typeface="Arial"/>
                <a:cs typeface="Arial"/>
                <a:sym typeface="Arial"/>
              </a:rPr>
              <a:t>שמירה על קשר עם קרובים</a:t>
            </a:r>
            <a:endParaRPr/>
          </a:p>
          <a:p>
            <a:pPr indent="0" lvl="0" marL="0" marR="0" rtl="1" algn="r">
              <a:spcBef>
                <a:spcPts val="0"/>
              </a:spcBef>
              <a:spcAft>
                <a:spcPts val="0"/>
              </a:spcAft>
              <a:buClr>
                <a:srgbClr val="000000"/>
              </a:buClr>
              <a:buSzPts val="1800"/>
              <a:buFont typeface="Noto Sans Symbols"/>
              <a:buNone/>
            </a:pPr>
            <a:r>
              <a:rPr lang="iw-IL" sz="1800">
                <a:solidFill>
                  <a:srgbClr val="000000"/>
                </a:solidFill>
                <a:latin typeface="Arial"/>
                <a:ea typeface="Arial"/>
                <a:cs typeface="Arial"/>
                <a:sym typeface="Arial"/>
              </a:rPr>
              <a:t>גילויי חיבה</a:t>
            </a:r>
            <a:endParaRPr/>
          </a:p>
          <a:p>
            <a:pPr indent="0" lvl="0" marL="0" marR="0" rtl="1" algn="r">
              <a:spcBef>
                <a:spcPts val="0"/>
              </a:spcBef>
              <a:spcAft>
                <a:spcPts val="0"/>
              </a:spcAft>
              <a:buClr>
                <a:srgbClr val="000000"/>
              </a:buClr>
              <a:buSzPts val="1800"/>
              <a:buFont typeface="Noto Sans Symbols"/>
              <a:buNone/>
            </a:pPr>
            <a:r>
              <a:rPr lang="iw-IL" sz="1800">
                <a:solidFill>
                  <a:srgbClr val="000000"/>
                </a:solidFill>
                <a:latin typeface="Arial"/>
                <a:ea typeface="Arial"/>
                <a:cs typeface="Arial"/>
                <a:sym typeface="Arial"/>
              </a:rPr>
              <a:t>פינוי האשפה</a:t>
            </a:r>
            <a:endParaRPr/>
          </a:p>
          <a:p>
            <a:pPr indent="0" lvl="0" marL="0" marR="0" rtl="1" algn="r">
              <a:spcBef>
                <a:spcPts val="0"/>
              </a:spcBef>
              <a:spcAft>
                <a:spcPts val="0"/>
              </a:spcAft>
              <a:buClr>
                <a:srgbClr val="000000"/>
              </a:buClr>
              <a:buSzPts val="1800"/>
              <a:buFont typeface="Noto Sans Symbols"/>
              <a:buNone/>
            </a:pPr>
            <a:r>
              <a:rPr lang="iw-IL" sz="1800">
                <a:solidFill>
                  <a:srgbClr val="000000"/>
                </a:solidFill>
                <a:latin typeface="Arial"/>
                <a:ea typeface="Arial"/>
                <a:cs typeface="Arial"/>
                <a:sym typeface="Arial"/>
              </a:rPr>
              <a:t>פגיעה בבן/בת הזוג</a:t>
            </a:r>
            <a:endParaRPr/>
          </a:p>
          <a:p>
            <a:pPr indent="0" lvl="0" marL="0" marR="0" rtl="1" algn="r">
              <a:spcBef>
                <a:spcPts val="0"/>
              </a:spcBef>
              <a:spcAft>
                <a:spcPts val="0"/>
              </a:spcAft>
              <a:buClr>
                <a:srgbClr val="000000"/>
              </a:buClr>
              <a:buSzPts val="1800"/>
              <a:buFont typeface="Noto Sans Symbols"/>
              <a:buNone/>
            </a:pPr>
            <a:r>
              <a:rPr lang="iw-IL" sz="1800">
                <a:solidFill>
                  <a:srgbClr val="000000"/>
                </a:solidFill>
                <a:latin typeface="Arial"/>
                <a:ea typeface="Arial"/>
                <a:cs typeface="Arial"/>
                <a:sym typeface="Arial"/>
              </a:rPr>
              <a:t>המתנה לבן בת הזוג</a:t>
            </a:r>
            <a:endParaRPr/>
          </a:p>
          <a:p>
            <a:pPr indent="0" lvl="0" marL="0" marR="0" rtl="1" algn="r">
              <a:spcBef>
                <a:spcPts val="0"/>
              </a:spcBef>
              <a:spcAft>
                <a:spcPts val="0"/>
              </a:spcAft>
              <a:buClr>
                <a:srgbClr val="000000"/>
              </a:buClr>
              <a:buSzPts val="1800"/>
              <a:buFont typeface="Noto Sans Symbols"/>
              <a:buNone/>
            </a:pPr>
            <a:r>
              <a:rPr lang="iw-IL" sz="1800">
                <a:solidFill>
                  <a:srgbClr val="000000"/>
                </a:solidFill>
                <a:latin typeface="Arial"/>
                <a:ea typeface="Arial"/>
                <a:cs typeface="Arial"/>
                <a:sym typeface="Arial"/>
              </a:rPr>
              <a:t>ההחלטה האם ללדת ילדים</a:t>
            </a:r>
            <a:endParaRPr/>
          </a:p>
          <a:p>
            <a:pPr indent="0" lvl="0" marL="0" marR="0" rtl="1" algn="r">
              <a:spcBef>
                <a:spcPts val="0"/>
              </a:spcBef>
              <a:spcAft>
                <a:spcPts val="0"/>
              </a:spcAft>
              <a:buClr>
                <a:schemeClr val="dk1"/>
              </a:buClr>
              <a:buSzPts val="1800"/>
              <a:buFont typeface="Noto Sans Symbols"/>
              <a:buNone/>
            </a:pPr>
            <a:r>
              <a:t/>
            </a:r>
            <a:endParaRPr sz="1800">
              <a:solidFill>
                <a:srgbClr val="000000"/>
              </a:solidFill>
              <a:latin typeface="Arial"/>
              <a:ea typeface="Arial"/>
              <a:cs typeface="Arial"/>
              <a:sym typeface="Arial"/>
            </a:endParaRPr>
          </a:p>
          <a:p>
            <a:pPr indent="0" lvl="0" marL="0" marR="0" rtl="1" algn="r">
              <a:spcBef>
                <a:spcPts val="0"/>
              </a:spcBef>
              <a:spcAft>
                <a:spcPts val="0"/>
              </a:spcAft>
              <a:buClr>
                <a:schemeClr val="dk1"/>
              </a:buClr>
              <a:buSzPts val="1800"/>
              <a:buFont typeface="Noto Sans Symbols"/>
              <a:buNone/>
            </a:pPr>
            <a:r>
              <a:t/>
            </a:r>
            <a:endParaRPr sz="1800">
              <a:solidFill>
                <a:srgbClr val="000000"/>
              </a:solidFill>
              <a:latin typeface="Arial"/>
              <a:ea typeface="Arial"/>
              <a:cs typeface="Arial"/>
              <a:sym typeface="Arial"/>
            </a:endParaRPr>
          </a:p>
        </p:txBody>
      </p:sp>
      <p:sp>
        <p:nvSpPr>
          <p:cNvPr id="309" name="Google Shape;309;p16"/>
          <p:cNvSpPr txBox="1"/>
          <p:nvPr/>
        </p:nvSpPr>
        <p:spPr>
          <a:xfrm>
            <a:off x="2309813" y="5786439"/>
            <a:ext cx="4857750" cy="369887"/>
          </a:xfrm>
          <a:prstGeom prst="rect">
            <a:avLst/>
          </a:prstGeom>
          <a:noFill/>
          <a:ln>
            <a:noFill/>
          </a:ln>
        </p:spPr>
        <p:txBody>
          <a:bodyPr anchorCtr="0" anchor="t" bIns="45700" lIns="91425" spcFirstLastPara="1" rIns="91425" wrap="square" tIns="45700">
            <a:spAutoFit/>
          </a:bodyPr>
          <a:lstStyle/>
          <a:p>
            <a:pPr indent="0" lvl="0" marL="0" marR="0" rtl="1" algn="l">
              <a:spcBef>
                <a:spcPts val="0"/>
              </a:spcBef>
              <a:spcAft>
                <a:spcPts val="0"/>
              </a:spcAft>
              <a:buClr>
                <a:srgbClr val="000000"/>
              </a:buClr>
              <a:buSzPts val="1800"/>
              <a:buFont typeface="Noto Sans Symbols"/>
              <a:buNone/>
            </a:pPr>
            <a:r>
              <a:rPr lang="iw-IL" sz="1800">
                <a:solidFill>
                  <a:srgbClr val="000000"/>
                </a:solidFill>
                <a:latin typeface="Arial"/>
                <a:ea typeface="Arial"/>
                <a:cs typeface="Arial"/>
                <a:sym typeface="Arial"/>
              </a:rPr>
              <a:t>Ross and Sicoly, 1979</a:t>
            </a:r>
            <a:endParaRPr sz="1800">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17"/>
          <p:cNvSpPr txBox="1"/>
          <p:nvPr>
            <p:ph idx="1" type="body"/>
          </p:nvPr>
        </p:nvSpPr>
        <p:spPr>
          <a:xfrm>
            <a:off x="2106385" y="936172"/>
            <a:ext cx="7799614" cy="5374821"/>
          </a:xfrm>
          <a:prstGeom prst="rect">
            <a:avLst/>
          </a:prstGeom>
          <a:noFill/>
          <a:ln>
            <a:noFill/>
          </a:ln>
        </p:spPr>
        <p:txBody>
          <a:bodyPr anchorCtr="0" anchor="t" bIns="45700" lIns="91425" spcFirstLastPara="1" rIns="91425" wrap="square" tIns="45700">
            <a:normAutofit/>
          </a:bodyPr>
          <a:lstStyle/>
          <a:p>
            <a:pPr indent="-71119" lvl="0" marL="182880" rtl="1" algn="r">
              <a:lnSpc>
                <a:spcPct val="95000"/>
              </a:lnSpc>
              <a:spcBef>
                <a:spcPts val="0"/>
              </a:spcBef>
              <a:spcAft>
                <a:spcPts val="0"/>
              </a:spcAft>
              <a:buSzPts val="1760"/>
              <a:buNone/>
            </a:pPr>
            <a:r>
              <a:t/>
            </a:r>
            <a:endParaRPr sz="2200"/>
          </a:p>
          <a:p>
            <a:pPr indent="-182880" lvl="0" marL="182880" rtl="1" algn="r">
              <a:lnSpc>
                <a:spcPct val="95000"/>
              </a:lnSpc>
              <a:spcBef>
                <a:spcPts val="1600"/>
              </a:spcBef>
              <a:spcAft>
                <a:spcPts val="0"/>
              </a:spcAft>
              <a:buSzPts val="1920"/>
              <a:buFont typeface="Noto Sans Symbols"/>
              <a:buChar char="❑"/>
            </a:pPr>
            <a:r>
              <a:rPr lang="iw-IL" sz="2400"/>
              <a:t>Ross and Sicoly (1979) ביקשו מזוגות נבדקים</a:t>
            </a:r>
            <a:endParaRPr/>
          </a:p>
          <a:p>
            <a:pPr indent="-182880" lvl="1" marL="457200" rtl="1" algn="r">
              <a:lnSpc>
                <a:spcPct val="90000"/>
              </a:lnSpc>
              <a:spcBef>
                <a:spcPts val="500"/>
              </a:spcBef>
              <a:spcAft>
                <a:spcPts val="0"/>
              </a:spcAft>
              <a:buSzPts val="2200"/>
              <a:buFont typeface="Noto Sans Symbols"/>
              <a:buChar char="▪"/>
            </a:pPr>
            <a:r>
              <a:rPr lang="iw-IL" sz="2200"/>
              <a:t>(1) להעריך כמה כל אחד מהם תורם לכל אחת מהפעילויות שצוינו?</a:t>
            </a:r>
            <a:endParaRPr/>
          </a:p>
          <a:p>
            <a:pPr indent="-182880" lvl="1" marL="457200" rtl="1" algn="r">
              <a:lnSpc>
                <a:spcPct val="90000"/>
              </a:lnSpc>
              <a:spcBef>
                <a:spcPts val="600"/>
              </a:spcBef>
              <a:spcAft>
                <a:spcPts val="0"/>
              </a:spcAft>
              <a:buSzPts val="2200"/>
              <a:buFont typeface="Noto Sans Symbols"/>
              <a:buChar char="▪"/>
            </a:pPr>
            <a:r>
              <a:rPr lang="iw-IL" sz="2200"/>
              <a:t>(2) לחשוב על דוגמאות שבהם הם ובני הזוג שלהם היו מעורבים בכל פעילות</a:t>
            </a:r>
            <a:endParaRPr/>
          </a:p>
          <a:p>
            <a:pPr indent="-182880" lvl="1" marL="457200" rtl="1" algn="r">
              <a:lnSpc>
                <a:spcPct val="90000"/>
              </a:lnSpc>
              <a:spcBef>
                <a:spcPts val="600"/>
              </a:spcBef>
              <a:spcAft>
                <a:spcPts val="0"/>
              </a:spcAft>
              <a:buSzPts val="2200"/>
              <a:buFont typeface="Noto Sans Symbols"/>
              <a:buChar char="▪"/>
            </a:pPr>
            <a:r>
              <a:rPr lang="iw-IL" sz="2200"/>
              <a:t>הם מצאו עבור 16 מבין 20 הפעולות הערכת יתר של התרומה של כל אחד מבני הזוג. הערכת יתר, אם כי נמוכה יותר, נמצאה גם עבור פעולות שליליות.</a:t>
            </a:r>
            <a:endParaRPr/>
          </a:p>
          <a:p>
            <a:pPr indent="-182880" lvl="1" marL="457200" rtl="1" algn="r">
              <a:lnSpc>
                <a:spcPct val="90000"/>
              </a:lnSpc>
              <a:spcBef>
                <a:spcPts val="600"/>
              </a:spcBef>
              <a:spcAft>
                <a:spcPts val="0"/>
              </a:spcAft>
              <a:buSzPts val="2200"/>
              <a:buFont typeface="Noto Sans Symbols"/>
              <a:buChar char="▪"/>
            </a:pPr>
            <a:r>
              <a:rPr lang="iw-IL" sz="2200"/>
              <a:t>בנוסף, הם מצאו שהנשאלים מצאו יותר דוגמאות למעורבות שלהם בכל פעולה מאשר למעורבות של בן הזוג שלהם. </a:t>
            </a:r>
            <a:endParaRPr/>
          </a:p>
          <a:p>
            <a:pPr indent="-182880" lvl="1" marL="457200" rtl="1" algn="r">
              <a:lnSpc>
                <a:spcPct val="90000"/>
              </a:lnSpc>
              <a:spcBef>
                <a:spcPts val="600"/>
              </a:spcBef>
              <a:spcAft>
                <a:spcPts val="0"/>
              </a:spcAft>
              <a:buSzPts val="2200"/>
              <a:buFont typeface="Noto Sans Symbols"/>
              <a:buChar char="▪"/>
            </a:pPr>
            <a:r>
              <a:rPr lang="iw-IL" sz="2200"/>
              <a:t>נמצא קשר בין מספר הדוגמאות שהנבדק מצא לתרומה שלו ושל בן/בת הזוג  לבין הערכת התרומה של כל אחד.  </a:t>
            </a:r>
            <a:endParaRPr sz="2200"/>
          </a:p>
          <a:p>
            <a:pPr indent="0" lvl="1" marL="274320" rtl="1" algn="r">
              <a:lnSpc>
                <a:spcPct val="90000"/>
              </a:lnSpc>
              <a:spcBef>
                <a:spcPts val="600"/>
              </a:spcBef>
              <a:spcAft>
                <a:spcPts val="0"/>
              </a:spcAft>
              <a:buSzPts val="2200"/>
              <a:buNone/>
            </a:pPr>
            <a:r>
              <a:t/>
            </a:r>
            <a:endParaRPr sz="2200"/>
          </a:p>
          <a:p>
            <a:pPr indent="-71119" lvl="0" marL="182880" rtl="1" algn="r">
              <a:lnSpc>
                <a:spcPct val="95000"/>
              </a:lnSpc>
              <a:spcBef>
                <a:spcPts val="1700"/>
              </a:spcBef>
              <a:spcAft>
                <a:spcPts val="0"/>
              </a:spcAft>
              <a:buSzPts val="1760"/>
              <a:buFont typeface="Noto Sans Symbols"/>
              <a:buNone/>
            </a:pPr>
            <a:r>
              <a:t/>
            </a:r>
            <a:endParaRPr sz="22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18"/>
          <p:cNvSpPr txBox="1"/>
          <p:nvPr>
            <p:ph type="title"/>
          </p:nvPr>
        </p:nvSpPr>
        <p:spPr>
          <a:xfrm>
            <a:off x="1261872" y="866774"/>
            <a:ext cx="9692640" cy="824547"/>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164C6C"/>
              </a:buClr>
              <a:buSzPts val="4400"/>
              <a:buFont typeface="Century Schoolbook"/>
              <a:buNone/>
            </a:pPr>
            <a:r>
              <a:rPr lang="iw-IL">
                <a:solidFill>
                  <a:srgbClr val="164C6C"/>
                </a:solidFill>
              </a:rPr>
              <a:t>תופעת האגוצנטריות</a:t>
            </a:r>
            <a:endParaRPr/>
          </a:p>
        </p:txBody>
      </p:sp>
      <p:sp>
        <p:nvSpPr>
          <p:cNvPr id="322" name="Google Shape;322;p18"/>
          <p:cNvSpPr txBox="1"/>
          <p:nvPr>
            <p:ph idx="1" type="body"/>
          </p:nvPr>
        </p:nvSpPr>
        <p:spPr>
          <a:xfrm>
            <a:off x="2063552" y="1527176"/>
            <a:ext cx="8296473" cy="4494113"/>
          </a:xfrm>
          <a:prstGeom prst="rect">
            <a:avLst/>
          </a:prstGeom>
          <a:noFill/>
          <a:ln>
            <a:noFill/>
          </a:ln>
        </p:spPr>
        <p:txBody>
          <a:bodyPr anchorCtr="0" anchor="t" bIns="45700" lIns="91425" spcFirstLastPara="1" rIns="91425" wrap="square" tIns="45700">
            <a:normAutofit/>
          </a:bodyPr>
          <a:lstStyle/>
          <a:p>
            <a:pPr indent="-20319" lvl="0" marL="182880" rtl="0" algn="l">
              <a:lnSpc>
                <a:spcPct val="95000"/>
              </a:lnSpc>
              <a:spcBef>
                <a:spcPts val="0"/>
              </a:spcBef>
              <a:spcAft>
                <a:spcPts val="0"/>
              </a:spcAft>
              <a:buSzPts val="2560"/>
              <a:buNone/>
            </a:pPr>
            <a:r>
              <a:t/>
            </a:r>
            <a:endParaRPr sz="3200"/>
          </a:p>
          <a:p>
            <a:pPr indent="-182880" lvl="0" marL="182880" rtl="1" algn="r">
              <a:lnSpc>
                <a:spcPct val="95000"/>
              </a:lnSpc>
              <a:spcBef>
                <a:spcPts val="1600"/>
              </a:spcBef>
              <a:spcAft>
                <a:spcPts val="0"/>
              </a:spcAft>
              <a:buSzPts val="2560"/>
              <a:buFont typeface="Noto Sans Symbols"/>
              <a:buChar char="▪"/>
            </a:pPr>
            <a:r>
              <a:rPr lang="iw-IL" sz="3200"/>
              <a:t>התרומה של כל אחד "זמינה" לו יותר מהתרומה של האחר</a:t>
            </a:r>
            <a:endParaRPr/>
          </a:p>
          <a:p>
            <a:pPr indent="-182879" lvl="2" marL="731520" rtl="1" algn="r">
              <a:lnSpc>
                <a:spcPct val="90000"/>
              </a:lnSpc>
              <a:spcBef>
                <a:spcPts val="500"/>
              </a:spcBef>
              <a:spcAft>
                <a:spcPts val="0"/>
              </a:spcAft>
              <a:buSzPts val="3000"/>
              <a:buFont typeface="Noto Sans Symbols"/>
              <a:buNone/>
            </a:pPr>
            <a:r>
              <a:rPr lang="iw-IL" sz="3000"/>
              <a:t>- סלקטיביות בקידוד</a:t>
            </a:r>
            <a:endParaRPr/>
          </a:p>
          <a:p>
            <a:pPr indent="-182879" lvl="2" marL="731520" rtl="1" algn="r">
              <a:lnSpc>
                <a:spcPct val="90000"/>
              </a:lnSpc>
              <a:spcBef>
                <a:spcPts val="600"/>
              </a:spcBef>
              <a:spcAft>
                <a:spcPts val="0"/>
              </a:spcAft>
              <a:buSzPts val="3000"/>
              <a:buFont typeface="Noto Sans Symbols"/>
              <a:buNone/>
            </a:pPr>
            <a:r>
              <a:rPr lang="iw-IL" sz="3000"/>
              <a:t>- אחזור מובחן "כמה אני תרמתי? "</a:t>
            </a:r>
            <a:endParaRPr/>
          </a:p>
          <a:p>
            <a:pPr indent="-182879" lvl="2" marL="731520" rtl="1" algn="r">
              <a:lnSpc>
                <a:spcPct val="90000"/>
              </a:lnSpc>
              <a:spcBef>
                <a:spcPts val="600"/>
              </a:spcBef>
              <a:spcAft>
                <a:spcPts val="0"/>
              </a:spcAft>
              <a:buSzPts val="3000"/>
              <a:buFont typeface="Noto Sans Symbols"/>
              <a:buNone/>
            </a:pPr>
            <a:r>
              <a:rPr lang="iw-IL" sz="3000"/>
              <a:t>- פער באינפורמציה עבורי ועבור האחר</a:t>
            </a:r>
            <a:endParaRPr/>
          </a:p>
          <a:p>
            <a:pPr indent="-182879" lvl="2" marL="731520" rtl="1" algn="r">
              <a:lnSpc>
                <a:spcPct val="90000"/>
              </a:lnSpc>
              <a:spcBef>
                <a:spcPts val="600"/>
              </a:spcBef>
              <a:spcAft>
                <a:spcPts val="0"/>
              </a:spcAft>
              <a:buSzPts val="3000"/>
              <a:buFont typeface="Noto Sans Symbols"/>
              <a:buNone/>
            </a:pPr>
            <a:r>
              <a:rPr lang="iw-IL" sz="3000"/>
              <a:t>- השפעות מוטיבציוניות</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19"/>
          <p:cNvSpPr txBox="1"/>
          <p:nvPr>
            <p:ph idx="1" type="body"/>
          </p:nvPr>
        </p:nvSpPr>
        <p:spPr>
          <a:xfrm>
            <a:off x="1876426" y="361950"/>
            <a:ext cx="8810623" cy="6143625"/>
          </a:xfrm>
          <a:prstGeom prst="rect">
            <a:avLst/>
          </a:prstGeom>
          <a:noFill/>
          <a:ln>
            <a:noFill/>
          </a:ln>
        </p:spPr>
        <p:txBody>
          <a:bodyPr anchorCtr="0" anchor="t" bIns="45700" lIns="91425" spcFirstLastPara="1" rIns="91425" wrap="square" tIns="45700">
            <a:normAutofit fontScale="32500" lnSpcReduction="20000"/>
          </a:bodyPr>
          <a:lstStyle/>
          <a:p>
            <a:pPr indent="-153162" lvl="0" marL="182880" rtl="1" algn="r">
              <a:lnSpc>
                <a:spcPct val="95000"/>
              </a:lnSpc>
              <a:spcBef>
                <a:spcPts val="0"/>
              </a:spcBef>
              <a:spcAft>
                <a:spcPts val="0"/>
              </a:spcAft>
              <a:buSzPct val="79999"/>
              <a:buNone/>
            </a:pPr>
            <a:r>
              <a:t/>
            </a:r>
            <a:endParaRPr/>
          </a:p>
          <a:p>
            <a:pPr indent="-182880" lvl="0" marL="182880" rtl="1" algn="ctr">
              <a:lnSpc>
                <a:spcPct val="31250"/>
              </a:lnSpc>
              <a:spcBef>
                <a:spcPts val="1600"/>
              </a:spcBef>
              <a:spcAft>
                <a:spcPts val="0"/>
              </a:spcAft>
              <a:buSzPct val="80000"/>
              <a:buFont typeface="Noto Sans Symbols"/>
              <a:buChar char="▪"/>
            </a:pPr>
            <a:r>
              <a:rPr b="1" lang="iw-IL" sz="9600"/>
              <a:t>יורסטיקת הזמינות: שטף או תוכן? </a:t>
            </a:r>
            <a:endParaRPr/>
          </a:p>
          <a:p>
            <a:pPr indent="-182880" lvl="0" marL="182880" rtl="1" algn="r">
              <a:lnSpc>
                <a:spcPct val="40540"/>
              </a:lnSpc>
              <a:spcBef>
                <a:spcPts val="1600"/>
              </a:spcBef>
              <a:spcAft>
                <a:spcPts val="0"/>
              </a:spcAft>
              <a:buSzPct val="80000"/>
              <a:buFont typeface="Noto Sans Symbols"/>
              <a:buChar char="▪"/>
            </a:pPr>
            <a:r>
              <a:rPr lang="iw-IL" sz="7400"/>
              <a:t>השיפוט מושפע לא רק מהזמינות של האינפורמציה הדקלרטיבית אלא גם מהאינפורמציה ההתנסותית שלנו ((Schwartz, 2004</a:t>
            </a:r>
            <a:endParaRPr/>
          </a:p>
          <a:p>
            <a:pPr indent="-182880" lvl="0" marL="182880" rtl="1" algn="r">
              <a:lnSpc>
                <a:spcPct val="40540"/>
              </a:lnSpc>
              <a:spcBef>
                <a:spcPts val="1600"/>
              </a:spcBef>
              <a:spcAft>
                <a:spcPts val="0"/>
              </a:spcAft>
              <a:buSzPct val="80000"/>
              <a:buFont typeface="Noto Sans Symbols"/>
              <a:buChar char="▪"/>
            </a:pPr>
            <a:r>
              <a:rPr lang="iw-IL" sz="7400"/>
              <a:t> Schwartz et al. 1991 ביקשו מנבדקים לאחזר 6/12 דוגמאות של התנהגות אסרטיבית/ לא אסרטיבית ולאחר מכן להעריך את מידת האסרטיביות שלהם. </a:t>
            </a:r>
            <a:endParaRPr/>
          </a:p>
          <a:p>
            <a:pPr indent="-182880" lvl="0" marL="182880" rtl="1" algn="r">
              <a:lnSpc>
                <a:spcPct val="40540"/>
              </a:lnSpc>
              <a:spcBef>
                <a:spcPts val="1600"/>
              </a:spcBef>
              <a:spcAft>
                <a:spcPts val="0"/>
              </a:spcAft>
              <a:buClr>
                <a:srgbClr val="9EC544"/>
              </a:buClr>
              <a:buSzPct val="80000"/>
              <a:buFont typeface="Noto Sans Symbols"/>
              <a:buChar char="▪"/>
            </a:pPr>
            <a:r>
              <a:rPr lang="iw-IL" sz="7400">
                <a:solidFill>
                  <a:srgbClr val="000000"/>
                </a:solidFill>
              </a:rPr>
              <a:t>הנבדקים העריכו את עצמם כיותר אסרטיביים לאחר שאחזרו 6 דוגמאות של אסרטיביות, בהשוואה ל 6 דוגמאות של חוסר אסרטיביות. יחד עם זאת, הגדלת מספר הדוגמאות לא רק שלא הגדילה את הפער, אלא אף שינתה את כיוונו. </a:t>
            </a:r>
            <a:endParaRPr/>
          </a:p>
          <a:p>
            <a:pPr indent="-182880" lvl="0" marL="182880" rtl="1" algn="r">
              <a:lnSpc>
                <a:spcPct val="40540"/>
              </a:lnSpc>
              <a:spcBef>
                <a:spcPts val="1600"/>
              </a:spcBef>
              <a:spcAft>
                <a:spcPts val="0"/>
              </a:spcAft>
              <a:buClr>
                <a:srgbClr val="9EC544"/>
              </a:buClr>
              <a:buSzPct val="80000"/>
              <a:buFont typeface="Noto Sans Symbols"/>
              <a:buChar char="▪"/>
            </a:pPr>
            <a:r>
              <a:rPr lang="iw-IL" sz="7400">
                <a:solidFill>
                  <a:srgbClr val="000000"/>
                </a:solidFill>
              </a:rPr>
              <a:t>נבדקים שהצליחו לאחזר 12 דוגמאות של התנהגויות אסרטיביות העריכו את עצמם </a:t>
            </a:r>
            <a:r>
              <a:rPr b="1" lang="iw-IL" sz="7400">
                <a:solidFill>
                  <a:srgbClr val="000000"/>
                </a:solidFill>
              </a:rPr>
              <a:t>כפחות אסרטיביים </a:t>
            </a:r>
            <a:r>
              <a:rPr lang="iw-IL" sz="7400">
                <a:solidFill>
                  <a:srgbClr val="000000"/>
                </a:solidFill>
              </a:rPr>
              <a:t>מנבדקים שהצליחו לאחזר 12 דוגמאות של חוסר אסרטיביות</a:t>
            </a:r>
            <a:r>
              <a:rPr lang="iw-IL" sz="5100">
                <a:solidFill>
                  <a:srgbClr val="000000"/>
                </a:solidFill>
              </a:rPr>
              <a:t>.</a:t>
            </a:r>
            <a:endParaRPr sz="51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20"/>
          <p:cNvSpPr txBox="1"/>
          <p:nvPr>
            <p:ph idx="4294967295" type="body"/>
          </p:nvPr>
        </p:nvSpPr>
        <p:spPr>
          <a:xfrm>
            <a:off x="1986756" y="764705"/>
            <a:ext cx="8218488" cy="5883275"/>
          </a:xfrm>
          <a:prstGeom prst="rect">
            <a:avLst/>
          </a:prstGeom>
          <a:noFill/>
          <a:ln>
            <a:noFill/>
          </a:ln>
        </p:spPr>
        <p:txBody>
          <a:bodyPr anchorCtr="0" anchor="t" bIns="45700" lIns="91425" spcFirstLastPara="1" rIns="91425" wrap="square" tIns="45700">
            <a:normAutofit/>
          </a:bodyPr>
          <a:lstStyle/>
          <a:p>
            <a:pPr indent="-182880" lvl="0" marL="182880" rtl="1" algn="r">
              <a:lnSpc>
                <a:spcPct val="95000"/>
              </a:lnSpc>
              <a:spcBef>
                <a:spcPts val="0"/>
              </a:spcBef>
              <a:spcAft>
                <a:spcPts val="0"/>
              </a:spcAft>
              <a:buSzPts val="1920"/>
              <a:buChar char="•"/>
            </a:pPr>
            <a:r>
              <a:rPr lang="iw-IL" sz="2400"/>
              <a:t>לנבדקים היה קל לאחזר 6 דוגמאות לאסרטיביות, אך היה להם קשה לאחזר 12 דוגמאות לאסרטיביות. היות והשיפוט התבסס גם על החוויה, הנבדקים שפטו את עצמם כפחות אסרטיביים אחרי אחזור של 12 דוגמאות.</a:t>
            </a:r>
            <a:endParaRPr/>
          </a:p>
          <a:p>
            <a:pPr indent="-60959" lvl="0" marL="182880" rtl="0" algn="l">
              <a:lnSpc>
                <a:spcPct val="95000"/>
              </a:lnSpc>
              <a:spcBef>
                <a:spcPts val="1600"/>
              </a:spcBef>
              <a:spcAft>
                <a:spcPts val="0"/>
              </a:spcAft>
              <a:buSzPts val="1920"/>
              <a:buNone/>
            </a:pPr>
            <a:r>
              <a:t/>
            </a:r>
            <a:endParaRPr sz="2400"/>
          </a:p>
        </p:txBody>
      </p:sp>
      <p:pic>
        <p:nvPicPr>
          <p:cNvPr id="335" name="Google Shape;335;p20"/>
          <p:cNvPicPr preferRelativeResize="0"/>
          <p:nvPr/>
        </p:nvPicPr>
        <p:blipFill rotWithShape="1">
          <a:blip r:embed="rId3">
            <a:alphaModFix/>
          </a:blip>
          <a:srcRect b="0" l="0" r="0" t="0"/>
          <a:stretch/>
        </p:blipFill>
        <p:spPr>
          <a:xfrm>
            <a:off x="4155976" y="2411364"/>
            <a:ext cx="4911824" cy="398314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21"/>
          <p:cNvSpPr txBox="1"/>
          <p:nvPr/>
        </p:nvSpPr>
        <p:spPr>
          <a:xfrm>
            <a:off x="1991544" y="404664"/>
            <a:ext cx="8280920" cy="5976664"/>
          </a:xfrm>
          <a:prstGeom prst="rect">
            <a:avLst/>
          </a:prstGeom>
          <a:noFill/>
          <a:ln>
            <a:noFill/>
          </a:ln>
        </p:spPr>
        <p:txBody>
          <a:bodyPr anchorCtr="0" anchor="t" bIns="45700" lIns="91425" spcFirstLastPara="1" rIns="91425" wrap="square" tIns="45700">
            <a:noAutofit/>
          </a:bodyPr>
          <a:lstStyle/>
          <a:p>
            <a:pPr indent="-127317" lvl="0" marL="273050" marR="0" rtl="1" algn="r">
              <a:spcBef>
                <a:spcPts val="0"/>
              </a:spcBef>
              <a:spcAft>
                <a:spcPts val="0"/>
              </a:spcAft>
              <a:buClr>
                <a:schemeClr val="accent1"/>
              </a:buClr>
              <a:buSzPts val="2295"/>
              <a:buFont typeface="Noto Sans Symbols"/>
              <a:buNone/>
            </a:pPr>
            <a:r>
              <a:t/>
            </a:r>
            <a:endParaRPr sz="2700">
              <a:solidFill>
                <a:schemeClr val="dk1"/>
              </a:solidFill>
              <a:latin typeface="Century Schoolbook"/>
              <a:ea typeface="Century Schoolbook"/>
              <a:cs typeface="Century Schoolbook"/>
              <a:sym typeface="Century Schoolbook"/>
            </a:endParaRPr>
          </a:p>
          <a:p>
            <a:pPr indent="-273050" lvl="0" marL="273050" marR="0" rtl="1" algn="r">
              <a:spcBef>
                <a:spcPts val="540"/>
              </a:spcBef>
              <a:spcAft>
                <a:spcPts val="0"/>
              </a:spcAft>
              <a:buClr>
                <a:schemeClr val="accent1"/>
              </a:buClr>
              <a:buSzPts val="2295"/>
              <a:buFont typeface="Noto Sans Symbols"/>
              <a:buChar char="⚫"/>
            </a:pPr>
            <a:r>
              <a:rPr lang="iw-IL" sz="2700">
                <a:solidFill>
                  <a:schemeClr val="dk1"/>
                </a:solidFill>
                <a:latin typeface="Century Schoolbook"/>
                <a:ea typeface="Century Schoolbook"/>
                <a:cs typeface="Century Schoolbook"/>
                <a:sym typeface="Century Schoolbook"/>
              </a:rPr>
              <a:t>שוורץ ושותפיו (Schwartz &amp; Vaughn,2002) הראו שכאשר אנשים קיבלו מידע לגבי הסיבה לשטף, הם נטו לבסס את השיפוט על התוכן ולא על השטף. </a:t>
            </a:r>
            <a:endParaRPr/>
          </a:p>
          <a:p>
            <a:pPr indent="-273050" lvl="0" marL="273050" marR="0" rtl="1" algn="r">
              <a:spcBef>
                <a:spcPts val="540"/>
              </a:spcBef>
              <a:spcAft>
                <a:spcPts val="0"/>
              </a:spcAft>
              <a:buClr>
                <a:schemeClr val="accent1"/>
              </a:buClr>
              <a:buSzPts val="2295"/>
              <a:buFont typeface="Noto Sans Symbols"/>
              <a:buChar char="⚫"/>
            </a:pPr>
            <a:r>
              <a:rPr lang="iw-IL" sz="2700">
                <a:solidFill>
                  <a:schemeClr val="dk1"/>
                </a:solidFill>
                <a:latin typeface="Century Schoolbook"/>
                <a:ea typeface="Century Schoolbook"/>
                <a:cs typeface="Century Schoolbook"/>
                <a:sym typeface="Century Schoolbook"/>
              </a:rPr>
              <a:t> כאשר נאמר לנבדקים שהם ישמעו מוסיקת רקע שתעזור/תפריע לאחזור של הדוגמאות, הנבדקים הסתמכו על התוכן ולא הסתמכו על השטף – הם שפטו את האסרטיביות שלהם כזהה כאשר התבקשו לאחזר 6 או 12 דוגמאות. </a:t>
            </a:r>
            <a:endParaRPr/>
          </a:p>
          <a:p>
            <a:pPr indent="-273050" lvl="0" marL="273050" marR="0" rtl="1" algn="r">
              <a:spcBef>
                <a:spcPts val="540"/>
              </a:spcBef>
              <a:spcAft>
                <a:spcPts val="0"/>
              </a:spcAft>
              <a:buClr>
                <a:schemeClr val="accent1"/>
              </a:buClr>
              <a:buSzPts val="2295"/>
              <a:buFont typeface="Noto Sans Symbols"/>
              <a:buChar char="⚫"/>
            </a:pPr>
            <a:r>
              <a:rPr lang="iw-IL" sz="2700">
                <a:solidFill>
                  <a:schemeClr val="dk1"/>
                </a:solidFill>
                <a:latin typeface="Century Schoolbook"/>
                <a:ea typeface="Century Schoolbook"/>
                <a:cs typeface="Century Schoolbook"/>
                <a:sym typeface="Century Schoolbook"/>
              </a:rPr>
              <a:t>קלות האחזור של דוגמאות היא יורסטיקה של מערכת 1 , אשר מוחלפת בהתמקדות בתוכן, כאשר מערכת 2 מעורבת יותר. </a:t>
            </a:r>
            <a:endParaRPr/>
          </a:p>
          <a:p>
            <a:pPr indent="-127317" lvl="0" marL="273050" marR="0" rtl="1" algn="r">
              <a:spcBef>
                <a:spcPts val="540"/>
              </a:spcBef>
              <a:spcAft>
                <a:spcPts val="0"/>
              </a:spcAft>
              <a:buClr>
                <a:schemeClr val="accent1"/>
              </a:buClr>
              <a:buSzPts val="2295"/>
              <a:buFont typeface="Noto Sans Symbols"/>
              <a:buNone/>
            </a:pPr>
            <a:r>
              <a:t/>
            </a:r>
            <a:endParaRPr sz="27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22"/>
          <p:cNvSpPr txBox="1"/>
          <p:nvPr/>
        </p:nvSpPr>
        <p:spPr>
          <a:xfrm>
            <a:off x="1991544" y="404664"/>
            <a:ext cx="8280920" cy="5976664"/>
          </a:xfrm>
          <a:prstGeom prst="rect">
            <a:avLst/>
          </a:prstGeom>
          <a:noFill/>
          <a:ln>
            <a:noFill/>
          </a:ln>
        </p:spPr>
        <p:txBody>
          <a:bodyPr anchorCtr="0" anchor="t" bIns="45700" lIns="91425" spcFirstLastPara="1" rIns="91425" wrap="square" tIns="45700">
            <a:noAutofit/>
          </a:bodyPr>
          <a:lstStyle/>
          <a:p>
            <a:pPr indent="-127317" lvl="0" marL="273050" marR="0" rtl="1" algn="r">
              <a:spcBef>
                <a:spcPts val="0"/>
              </a:spcBef>
              <a:spcAft>
                <a:spcPts val="0"/>
              </a:spcAft>
              <a:buClr>
                <a:schemeClr val="accent1"/>
              </a:buClr>
              <a:buSzPts val="2295"/>
              <a:buFont typeface="Noto Sans Symbols"/>
              <a:buNone/>
            </a:pPr>
            <a:r>
              <a:t/>
            </a:r>
            <a:endParaRPr sz="2700">
              <a:solidFill>
                <a:schemeClr val="dk1"/>
              </a:solidFill>
              <a:latin typeface="Century Schoolbook"/>
              <a:ea typeface="Century Schoolbook"/>
              <a:cs typeface="Century Schoolbook"/>
              <a:sym typeface="Century Schoolbook"/>
            </a:endParaRPr>
          </a:p>
          <a:p>
            <a:pPr indent="-273050" lvl="0" marL="273050" marR="0" rtl="1" algn="r">
              <a:spcBef>
                <a:spcPts val="720"/>
              </a:spcBef>
              <a:spcAft>
                <a:spcPts val="0"/>
              </a:spcAft>
              <a:buClr>
                <a:schemeClr val="accent1"/>
              </a:buClr>
              <a:buSzPts val="3060"/>
              <a:buFont typeface="Noto Sans Symbols"/>
              <a:buChar char="⚫"/>
            </a:pPr>
            <a:r>
              <a:rPr lang="iw-IL" sz="3600">
                <a:solidFill>
                  <a:schemeClr val="dk1"/>
                </a:solidFill>
                <a:latin typeface="Century Schoolbook"/>
                <a:ea typeface="Century Schoolbook"/>
                <a:cs typeface="Century Schoolbook"/>
                <a:sym typeface="Century Schoolbook"/>
              </a:rPr>
              <a:t>תנאים המובילים להסתמכות על השטף ועל קלות האחזור ולא על התוכן Kahneman,2011)). </a:t>
            </a:r>
            <a:endParaRPr/>
          </a:p>
          <a:p>
            <a:pPr indent="-228600" lvl="2" marL="822325" marR="0" rtl="1" algn="r">
              <a:spcBef>
                <a:spcPts val="640"/>
              </a:spcBef>
              <a:spcAft>
                <a:spcPts val="0"/>
              </a:spcAft>
              <a:buClr>
                <a:srgbClr val="1B587C"/>
              </a:buClr>
              <a:buSzPts val="2400"/>
              <a:buFont typeface="Noto Sans Symbols"/>
              <a:buChar char="⯍"/>
            </a:pPr>
            <a:r>
              <a:rPr b="0" i="0" lang="iw-IL" sz="3200" u="none" cap="none" strike="noStrike">
                <a:solidFill>
                  <a:schemeClr val="dk1"/>
                </a:solidFill>
                <a:latin typeface="Century Schoolbook"/>
                <a:ea typeface="Century Schoolbook"/>
                <a:cs typeface="Century Schoolbook"/>
                <a:sym typeface="Century Schoolbook"/>
              </a:rPr>
              <a:t>עומס עיבוד</a:t>
            </a:r>
            <a:endParaRPr/>
          </a:p>
          <a:p>
            <a:pPr indent="-228600" lvl="2" marL="822325" marR="0" rtl="1" algn="r">
              <a:spcBef>
                <a:spcPts val="640"/>
              </a:spcBef>
              <a:spcAft>
                <a:spcPts val="0"/>
              </a:spcAft>
              <a:buClr>
                <a:srgbClr val="1B587C"/>
              </a:buClr>
              <a:buSzPts val="2400"/>
              <a:buFont typeface="Noto Sans Symbols"/>
              <a:buChar char="⯍"/>
            </a:pPr>
            <a:r>
              <a:rPr b="0" i="0" lang="iw-IL" sz="3200" u="none" cap="none" strike="noStrike">
                <a:solidFill>
                  <a:schemeClr val="dk1"/>
                </a:solidFill>
                <a:latin typeface="Century Schoolbook"/>
                <a:ea typeface="Century Schoolbook"/>
                <a:cs typeface="Century Schoolbook"/>
                <a:sym typeface="Century Schoolbook"/>
              </a:rPr>
              <a:t>מצב רוח טוב</a:t>
            </a:r>
            <a:endParaRPr/>
          </a:p>
          <a:p>
            <a:pPr indent="-228600" lvl="2" marL="822325" marR="0" rtl="1" algn="r">
              <a:spcBef>
                <a:spcPts val="640"/>
              </a:spcBef>
              <a:spcAft>
                <a:spcPts val="0"/>
              </a:spcAft>
              <a:buClr>
                <a:srgbClr val="1B587C"/>
              </a:buClr>
              <a:buSzPts val="2400"/>
              <a:buFont typeface="Noto Sans Symbols"/>
              <a:buChar char="⯍"/>
            </a:pPr>
            <a:r>
              <a:rPr b="0" i="0" lang="iw-IL" sz="3200" u="none" cap="none" strike="noStrike">
                <a:solidFill>
                  <a:schemeClr val="dk1"/>
                </a:solidFill>
                <a:latin typeface="Century Schoolbook"/>
                <a:ea typeface="Century Schoolbook"/>
                <a:cs typeface="Century Schoolbook"/>
                <a:sym typeface="Century Schoolbook"/>
              </a:rPr>
              <a:t>ציון נמוך בסקלה של דיכאון</a:t>
            </a:r>
            <a:endParaRPr/>
          </a:p>
          <a:p>
            <a:pPr indent="-228600" lvl="2" marL="822325" marR="0" rtl="1" algn="r">
              <a:spcBef>
                <a:spcPts val="640"/>
              </a:spcBef>
              <a:spcAft>
                <a:spcPts val="0"/>
              </a:spcAft>
              <a:buClr>
                <a:srgbClr val="1B587C"/>
              </a:buClr>
              <a:buSzPts val="2400"/>
              <a:buFont typeface="Noto Sans Symbols"/>
              <a:buChar char="⯍"/>
            </a:pPr>
            <a:r>
              <a:rPr b="0" i="0" lang="iw-IL" sz="3200" u="none" cap="none" strike="noStrike">
                <a:solidFill>
                  <a:schemeClr val="dk1"/>
                </a:solidFill>
                <a:latin typeface="Century Schoolbook"/>
                <a:ea typeface="Century Schoolbook"/>
                <a:cs typeface="Century Schoolbook"/>
                <a:sym typeface="Century Schoolbook"/>
              </a:rPr>
              <a:t>ציון גבוה בסקלה אינטואיטיבית </a:t>
            </a:r>
            <a:endParaRPr/>
          </a:p>
          <a:p>
            <a:pPr indent="-228600" lvl="2" marL="822325" marR="0" rtl="1" algn="r">
              <a:spcBef>
                <a:spcPts val="640"/>
              </a:spcBef>
              <a:spcAft>
                <a:spcPts val="0"/>
              </a:spcAft>
              <a:buClr>
                <a:srgbClr val="1B587C"/>
              </a:buClr>
              <a:buSzPts val="2400"/>
              <a:buFont typeface="Noto Sans Symbols"/>
              <a:buChar char="⯍"/>
            </a:pPr>
            <a:r>
              <a:rPr b="0" i="0" lang="iw-IL" sz="3200" u="none" cap="none" strike="noStrike">
                <a:solidFill>
                  <a:schemeClr val="dk1"/>
                </a:solidFill>
                <a:latin typeface="Century Schoolbook"/>
                <a:ea typeface="Century Schoolbook"/>
                <a:cs typeface="Century Schoolbook"/>
                <a:sym typeface="Century Schoolbook"/>
              </a:rPr>
              <a:t>תחושת כוח.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23"/>
          <p:cNvSpPr txBox="1"/>
          <p:nvPr>
            <p:ph type="title"/>
          </p:nvPr>
        </p:nvSpPr>
        <p:spPr>
          <a:xfrm>
            <a:off x="2052447" y="280034"/>
            <a:ext cx="8595360" cy="1403079"/>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chemeClr val="dk1"/>
              </a:buClr>
              <a:buSzPts val="4400"/>
              <a:buFont typeface="Century Schoolbook"/>
              <a:buNone/>
            </a:pPr>
            <a:r>
              <a:rPr lang="iw-IL"/>
              <a:t>השימוש ביורסטיקת הזמינות לאורך החיים</a:t>
            </a:r>
            <a:endParaRPr/>
          </a:p>
        </p:txBody>
      </p:sp>
      <p:sp>
        <p:nvSpPr>
          <p:cNvPr id="354" name="Google Shape;354;p23"/>
          <p:cNvSpPr txBox="1"/>
          <p:nvPr>
            <p:ph idx="1" type="body"/>
          </p:nvPr>
        </p:nvSpPr>
        <p:spPr>
          <a:xfrm>
            <a:off x="3695700" y="1683113"/>
            <a:ext cx="6952107" cy="3889012"/>
          </a:xfrm>
          <a:prstGeom prst="rect">
            <a:avLst/>
          </a:prstGeom>
          <a:noFill/>
          <a:ln>
            <a:noFill/>
          </a:ln>
        </p:spPr>
        <p:txBody>
          <a:bodyPr anchorCtr="0" anchor="t" bIns="45700" lIns="91425" spcFirstLastPara="1" rIns="91425" wrap="square" tIns="45700">
            <a:normAutofit fontScale="77500" lnSpcReduction="20000"/>
          </a:bodyPr>
          <a:lstStyle/>
          <a:p>
            <a:pPr indent="0" lvl="0" marL="0" rtl="1" algn="r">
              <a:lnSpc>
                <a:spcPct val="95000"/>
              </a:lnSpc>
              <a:spcBef>
                <a:spcPts val="0"/>
              </a:spcBef>
              <a:spcAft>
                <a:spcPts val="0"/>
              </a:spcAft>
              <a:buSzPct val="79999"/>
              <a:buNone/>
            </a:pPr>
            <a:r>
              <a:rPr lang="iw-IL"/>
              <a:t> </a:t>
            </a:r>
            <a:endParaRPr/>
          </a:p>
          <a:p>
            <a:pPr indent="-182880" lvl="0" marL="182880" rtl="1" algn="r">
              <a:lnSpc>
                <a:spcPct val="95000"/>
              </a:lnSpc>
              <a:spcBef>
                <a:spcPts val="1600"/>
              </a:spcBef>
              <a:spcAft>
                <a:spcPts val="0"/>
              </a:spcAft>
              <a:buSzPct val="80000"/>
              <a:buFont typeface="Noto Sans Symbols"/>
              <a:buChar char="❑"/>
            </a:pPr>
            <a:r>
              <a:rPr lang="iw-IL" sz="2800"/>
              <a:t>מחקרים התפתחותיים מצאו כי השימוש בזמינות להערכת הסתברות ושכיחות מתחיל כבר בגיל 7 ( לדוגמא, Davies and White, 1994)</a:t>
            </a:r>
            <a:endParaRPr/>
          </a:p>
          <a:p>
            <a:pPr indent="-182880" lvl="0" marL="182880" rtl="1" algn="r">
              <a:lnSpc>
                <a:spcPct val="95000"/>
              </a:lnSpc>
              <a:spcBef>
                <a:spcPts val="1600"/>
              </a:spcBef>
              <a:spcAft>
                <a:spcPts val="0"/>
              </a:spcAft>
              <a:buSzPct val="80000"/>
              <a:buFont typeface="Noto Sans Symbols"/>
              <a:buChar char="❑"/>
            </a:pPr>
            <a:r>
              <a:rPr lang="iw-IL" sz="2800"/>
              <a:t>Chou and Edge (2012) בדקו את הקשר שבין שימוש ברשתות חברתיות לאושר.  הם מצאו שככל שהסטודנטים דיווחו על שימוש ארוך יותר (בשנים) בפייסבוק, כך הם תפסו את החברים שלהם כיותר מאושרים מהם.  החוקרים הסבירו את הממצא ע"י קידוד לא פרופורציוני וזמינות גבוהה של אירועים חיובים שקשורים לחברים שלהם בפייסבוק.   </a:t>
            </a:r>
            <a:endParaRPr/>
          </a:p>
          <a:p>
            <a:pPr indent="0" lvl="0" marL="0" rtl="1" algn="r">
              <a:lnSpc>
                <a:spcPct val="95000"/>
              </a:lnSpc>
              <a:spcBef>
                <a:spcPts val="1600"/>
              </a:spcBef>
              <a:spcAft>
                <a:spcPts val="0"/>
              </a:spcAft>
              <a:buSzPct val="80000"/>
              <a:buNone/>
            </a:pPr>
            <a:r>
              <a:rPr lang="iw-IL" sz="2800"/>
              <a:t>    </a:t>
            </a:r>
            <a:endParaRPr sz="2800"/>
          </a:p>
        </p:txBody>
      </p:sp>
      <p:pic>
        <p:nvPicPr>
          <p:cNvPr descr="smiling man while holding smartphone" id="355" name="Google Shape;355;p23"/>
          <p:cNvPicPr preferRelativeResize="0"/>
          <p:nvPr/>
        </p:nvPicPr>
        <p:blipFill rotWithShape="1">
          <a:blip r:embed="rId3">
            <a:alphaModFix/>
          </a:blip>
          <a:srcRect b="0" l="0" r="0" t="0"/>
          <a:stretch/>
        </p:blipFill>
        <p:spPr>
          <a:xfrm>
            <a:off x="355601" y="2990850"/>
            <a:ext cx="3227362" cy="21526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View">
  <a:themeElements>
    <a:clrScheme name="Custom 1">
      <a:dk1>
        <a:srgbClr val="000000"/>
      </a:dk1>
      <a:lt1>
        <a:srgbClr val="FFFFFF"/>
      </a:lt1>
      <a:dk2>
        <a:srgbClr val="1F445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View">
  <a:themeElements>
    <a:clrScheme name="Custom 1">
      <a:dk1>
        <a:srgbClr val="000000"/>
      </a:dk1>
      <a:lt1>
        <a:srgbClr val="FFFFFF"/>
      </a:lt1>
      <a:dk2>
        <a:srgbClr val="1F445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View">
  <a:themeElements>
    <a:clrScheme name="Custom 1">
      <a:dk1>
        <a:srgbClr val="000000"/>
      </a:dk1>
      <a:lt1>
        <a:srgbClr val="FFFFFF"/>
      </a:lt1>
      <a:dk2>
        <a:srgbClr val="1F445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2022-04-27T13:57:57Z</dcterms:created>
  <dc:creator>Yoella Bereby-Meyer</dc:creator>
</cp:coreProperties>
</file>