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</p:sldMasterIdLst>
  <p:notesMasterIdLst>
    <p:notesMasterId r:id="rId12"/>
  </p:notesMasterIdLst>
  <p:sldIdLst>
    <p:sldId id="256" r:id="rId2"/>
    <p:sldId id="257" r:id="rId3"/>
    <p:sldId id="259" r:id="rId4"/>
    <p:sldId id="272" r:id="rId5"/>
    <p:sldId id="305" r:id="rId6"/>
    <p:sldId id="306" r:id="rId7"/>
    <p:sldId id="307" r:id="rId8"/>
    <p:sldId id="273" r:id="rId9"/>
    <p:sldId id="264" r:id="rId10"/>
    <p:sldId id="262" r:id="rId11"/>
  </p:sldIdLst>
  <p:sldSz cx="9144000" cy="5143500" type="screen16x9"/>
  <p:notesSz cx="6858000" cy="9144000"/>
  <p:embeddedFontLst>
    <p:embeddedFont>
      <p:font typeface="Barlow SemiBold" panose="00000700000000000000" pitchFamily="2" charset="0"/>
      <p:regular r:id="rId13"/>
      <p:bold r:id="rId14"/>
      <p:italic r:id="rId15"/>
      <p:bold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entury" panose="02040604050505020304" pitchFamily="18" charset="0"/>
      <p:regular r:id="rId21"/>
    </p:embeddedFont>
    <p:embeddedFont>
      <p:font typeface="Commissioner" panose="020B0604020202020204" charset="0"/>
      <p:regular r:id="rId22"/>
      <p:bold r:id="rId23"/>
    </p:embeddedFont>
    <p:embeddedFont>
      <p:font typeface="Commissioner ExtraBold" charset="0"/>
      <p:bold r:id="rId24"/>
    </p:embeddedFont>
    <p:embeddedFont>
      <p:font typeface="Syne" panose="020B0604020202020204" charset="0"/>
      <p:regular r:id="rId25"/>
      <p:bold r:id="rId26"/>
    </p:embeddedFont>
    <p:embeddedFont>
      <p:font typeface="Syne SemiBold" panose="020B0604020202020204" charset="0"/>
      <p:regular r:id="rId27"/>
      <p:bold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B5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AF2A4BE-5F1A-4FD8-A84A-E1B3356410C0}">
  <a:tblStyle styleId="{7AF2A4BE-5F1A-4FD8-A84A-E1B3356410C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33057" autoAdjust="0"/>
  </p:normalViewPr>
  <p:slideViewPr>
    <p:cSldViewPr snapToGrid="0">
      <p:cViewPr varScale="1">
        <p:scale>
          <a:sx n="34" d="100"/>
          <a:sy n="34" d="100"/>
        </p:scale>
        <p:origin x="2866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לפני</c:v>
                </c:pt>
              </c:strCache>
            </c:strRef>
          </c:tx>
          <c:explosion val="5"/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AC9-4F66-BBBA-5974CF0307C3}"/>
              </c:ext>
            </c:extLst>
          </c:dPt>
          <c:dPt>
            <c:idx val="1"/>
            <c:bubble3D val="0"/>
            <c:explosion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AC9-4F66-BBBA-5974CF0307C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AC9-4F66-BBBA-5974CF0307C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AC9-4F66-BBBA-5974CF0307C3}"/>
              </c:ext>
            </c:extLst>
          </c:dPt>
          <c:cat>
            <c:strRef>
              <c:f>Sheet1!$A$2:$A$5</c:f>
              <c:strCache>
                <c:ptCount val="2"/>
                <c:pt idx="0">
                  <c:v>לא רצויה</c:v>
                </c:pt>
                <c:pt idx="1">
                  <c:v>רצויה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7.5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AC9-4F66-BBBA-5974CF0307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24523326094252934"/>
          <c:y val="0.12373773003043557"/>
          <c:w val="0.48823671739375968"/>
          <c:h val="0.151644730211839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0"/>
        <a:lstStyle/>
        <a:p>
          <a:pPr rtl="1"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אחרי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73C-4550-B361-515A7D037218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73C-4550-B361-515A7D037218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73C-4550-B361-515A7D037218}"/>
              </c:ext>
            </c:extLst>
          </c:dPt>
          <c:cat>
            <c:strRef>
              <c:f>Sheet1!$A$2:$A$5</c:f>
              <c:strCache>
                <c:ptCount val="3"/>
                <c:pt idx="0">
                  <c:v>לא רצויה </c:v>
                </c:pt>
                <c:pt idx="1">
                  <c:v>רצויה</c:v>
                </c:pt>
                <c:pt idx="2">
                  <c:v>לא רצויה חלופית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3"/>
                <c:pt idx="0">
                  <c:v>5</c:v>
                </c:pt>
                <c:pt idx="1">
                  <c:v>2.5</c:v>
                </c:pt>
                <c:pt idx="2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73C-4550-B361-515A7D0372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671064398246793"/>
          <c:y val="0.1841984520174571"/>
          <c:w val="0.32908425513490247"/>
          <c:h val="0.7741797167312113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1">
            <a:defRPr sz="1600" b="0" i="0" u="none" strike="noStrike" kern="1200" baseline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אחרי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CAF-4733-B11C-8DB3BD9CC61E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CAF-4733-B11C-8DB3BD9CC61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CAF-4733-B11C-8DB3BD9CC61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CAF-4733-B11C-8DB3BD9CC61E}"/>
              </c:ext>
            </c:extLst>
          </c:dPt>
          <c:cat>
            <c:strRef>
              <c:f>Sheet1!$A$2:$A$5</c:f>
              <c:strCache>
                <c:ptCount val="2"/>
                <c:pt idx="0">
                  <c:v>רצויה</c:v>
                </c:pt>
                <c:pt idx="1">
                  <c:v>לא רצויה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CAF-4733-B11C-8DB3BD9CC6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58733935072891985"/>
          <c:y val="0.37520800681101368"/>
          <c:w val="0.35381195724149417"/>
          <c:h val="0.2804617395257382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e710ee6ade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e710ee6ade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e811cd5716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e811cd5716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e710ee6ade_0_4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e710ee6ade_0_4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e710ee6ade_0_4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e710ee6ade_0_4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5753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e710ee6ade_0_4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e710ee6ade_0_4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669175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7037494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e710ee6ade_0_4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" name="Google Shape;559;ge710ee6ade_0_4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e811cd5716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e811cd5716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e710ee6ade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e710ee6ade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730625" y="4473225"/>
            <a:ext cx="4115987" cy="769394"/>
          </a:xfrm>
          <a:custGeom>
            <a:avLst/>
            <a:gdLst/>
            <a:ahLst/>
            <a:cxnLst/>
            <a:rect l="l" t="t" r="r" b="b"/>
            <a:pathLst>
              <a:path w="85129" h="15913" extrusionOk="0">
                <a:moveTo>
                  <a:pt x="81192" y="11976"/>
                </a:moveTo>
                <a:cubicBezTo>
                  <a:pt x="76022" y="6973"/>
                  <a:pt x="68016" y="4037"/>
                  <a:pt x="61511" y="7073"/>
                </a:cubicBezTo>
                <a:cubicBezTo>
                  <a:pt x="58643" y="8407"/>
                  <a:pt x="56207" y="10575"/>
                  <a:pt x="53005" y="11075"/>
                </a:cubicBezTo>
                <a:cubicBezTo>
                  <a:pt x="51437" y="11342"/>
                  <a:pt x="49803" y="11242"/>
                  <a:pt x="48202" y="10975"/>
                </a:cubicBezTo>
                <a:cubicBezTo>
                  <a:pt x="46434" y="10608"/>
                  <a:pt x="44666" y="10008"/>
                  <a:pt x="43031" y="9241"/>
                </a:cubicBezTo>
                <a:cubicBezTo>
                  <a:pt x="38795" y="7239"/>
                  <a:pt x="34992" y="4304"/>
                  <a:pt x="30689" y="2403"/>
                </a:cubicBezTo>
                <a:cubicBezTo>
                  <a:pt x="26353" y="568"/>
                  <a:pt x="21016" y="1"/>
                  <a:pt x="17180" y="2803"/>
                </a:cubicBezTo>
                <a:cubicBezTo>
                  <a:pt x="15745" y="3870"/>
                  <a:pt x="14611" y="5338"/>
                  <a:pt x="13143" y="6405"/>
                </a:cubicBezTo>
                <a:cubicBezTo>
                  <a:pt x="10942" y="8040"/>
                  <a:pt x="8140" y="8640"/>
                  <a:pt x="5671" y="9741"/>
                </a:cubicBezTo>
                <a:cubicBezTo>
                  <a:pt x="3336" y="10842"/>
                  <a:pt x="1335" y="13210"/>
                  <a:pt x="1" y="15912"/>
                </a:cubicBezTo>
                <a:lnTo>
                  <a:pt x="44032" y="15912"/>
                </a:lnTo>
                <a:lnTo>
                  <a:pt x="85128" y="15912"/>
                </a:lnTo>
                <a:cubicBezTo>
                  <a:pt x="83727" y="14678"/>
                  <a:pt x="82526" y="13244"/>
                  <a:pt x="81192" y="11976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6965275" y="-156625"/>
            <a:ext cx="2453450" cy="1580500"/>
          </a:xfrm>
          <a:custGeom>
            <a:avLst/>
            <a:gdLst/>
            <a:ahLst/>
            <a:cxnLst/>
            <a:rect l="l" t="t" r="r" b="b"/>
            <a:pathLst>
              <a:path w="98138" h="63220" extrusionOk="0">
                <a:moveTo>
                  <a:pt x="2536" y="0"/>
                </a:moveTo>
                <a:cubicBezTo>
                  <a:pt x="768" y="2535"/>
                  <a:pt x="1" y="5704"/>
                  <a:pt x="535" y="8740"/>
                </a:cubicBezTo>
                <a:cubicBezTo>
                  <a:pt x="2036" y="17146"/>
                  <a:pt x="12410" y="20982"/>
                  <a:pt x="15879" y="28721"/>
                </a:cubicBezTo>
                <a:cubicBezTo>
                  <a:pt x="17914" y="33257"/>
                  <a:pt x="17280" y="38561"/>
                  <a:pt x="16513" y="43465"/>
                </a:cubicBezTo>
                <a:cubicBezTo>
                  <a:pt x="16079" y="46100"/>
                  <a:pt x="15612" y="48869"/>
                  <a:pt x="16446" y="51437"/>
                </a:cubicBezTo>
                <a:cubicBezTo>
                  <a:pt x="17046" y="53238"/>
                  <a:pt x="18181" y="54739"/>
                  <a:pt x="19448" y="56107"/>
                </a:cubicBezTo>
                <a:cubicBezTo>
                  <a:pt x="23932" y="60782"/>
                  <a:pt x="30436" y="63219"/>
                  <a:pt x="36910" y="63219"/>
                </a:cubicBezTo>
                <a:cubicBezTo>
                  <a:pt x="41754" y="63219"/>
                  <a:pt x="46583" y="61855"/>
                  <a:pt x="50537" y="59042"/>
                </a:cubicBezTo>
                <a:cubicBezTo>
                  <a:pt x="56375" y="54873"/>
                  <a:pt x="60044" y="48301"/>
                  <a:pt x="65548" y="43732"/>
                </a:cubicBezTo>
                <a:cubicBezTo>
                  <a:pt x="70526" y="39593"/>
                  <a:pt x="76988" y="37341"/>
                  <a:pt x="83454" y="37341"/>
                </a:cubicBezTo>
                <a:cubicBezTo>
                  <a:pt x="84180" y="37341"/>
                  <a:pt x="84905" y="37370"/>
                  <a:pt x="85629" y="37427"/>
                </a:cubicBezTo>
                <a:cubicBezTo>
                  <a:pt x="89591" y="37744"/>
                  <a:pt x="93614" y="38905"/>
                  <a:pt x="97525" y="38905"/>
                </a:cubicBezTo>
                <a:cubicBezTo>
                  <a:pt x="97730" y="38905"/>
                  <a:pt x="97934" y="38901"/>
                  <a:pt x="98138" y="38895"/>
                </a:cubicBezTo>
                <a:lnTo>
                  <a:pt x="9813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6836925" y="-539850"/>
            <a:ext cx="3075550" cy="1928900"/>
          </a:xfrm>
          <a:custGeom>
            <a:avLst/>
            <a:gdLst/>
            <a:ahLst/>
            <a:cxnLst/>
            <a:rect l="l" t="t" r="r" b="b"/>
            <a:pathLst>
              <a:path w="123022" h="77156" extrusionOk="0">
                <a:moveTo>
                  <a:pt x="5338" y="334"/>
                </a:moveTo>
                <a:cubicBezTo>
                  <a:pt x="0" y="9707"/>
                  <a:pt x="4504" y="20548"/>
                  <a:pt x="12242" y="26986"/>
                </a:cubicBezTo>
                <a:cubicBezTo>
                  <a:pt x="16345" y="30355"/>
                  <a:pt x="21582" y="31990"/>
                  <a:pt x="25519" y="35626"/>
                </a:cubicBezTo>
                <a:cubicBezTo>
                  <a:pt x="30622" y="40363"/>
                  <a:pt x="29121" y="47801"/>
                  <a:pt x="27754" y="53806"/>
                </a:cubicBezTo>
                <a:cubicBezTo>
                  <a:pt x="26586" y="58876"/>
                  <a:pt x="25585" y="64380"/>
                  <a:pt x="28521" y="69083"/>
                </a:cubicBezTo>
                <a:cubicBezTo>
                  <a:pt x="31089" y="73253"/>
                  <a:pt x="36526" y="75421"/>
                  <a:pt x="41130" y="76088"/>
                </a:cubicBezTo>
                <a:cubicBezTo>
                  <a:pt x="46600" y="76889"/>
                  <a:pt x="51537" y="74254"/>
                  <a:pt x="55907" y="71351"/>
                </a:cubicBezTo>
                <a:cubicBezTo>
                  <a:pt x="60977" y="67982"/>
                  <a:pt x="65614" y="63913"/>
                  <a:pt x="71451" y="61845"/>
                </a:cubicBezTo>
                <a:cubicBezTo>
                  <a:pt x="76121" y="60177"/>
                  <a:pt x="81225" y="60143"/>
                  <a:pt x="86095" y="60577"/>
                </a:cubicBezTo>
                <a:cubicBezTo>
                  <a:pt x="91466" y="61077"/>
                  <a:pt x="97103" y="62145"/>
                  <a:pt x="102007" y="64413"/>
                </a:cubicBezTo>
                <a:cubicBezTo>
                  <a:pt x="109412" y="67849"/>
                  <a:pt x="114315" y="75221"/>
                  <a:pt x="122488" y="77056"/>
                </a:cubicBezTo>
                <a:cubicBezTo>
                  <a:pt x="122855" y="77156"/>
                  <a:pt x="123022" y="76555"/>
                  <a:pt x="122655" y="76488"/>
                </a:cubicBezTo>
                <a:cubicBezTo>
                  <a:pt x="117184" y="75254"/>
                  <a:pt x="113014" y="71418"/>
                  <a:pt x="108745" y="68082"/>
                </a:cubicBezTo>
                <a:cubicBezTo>
                  <a:pt x="104342" y="64680"/>
                  <a:pt x="99772" y="62545"/>
                  <a:pt x="94334" y="61344"/>
                </a:cubicBezTo>
                <a:cubicBezTo>
                  <a:pt x="88497" y="60043"/>
                  <a:pt x="82393" y="59343"/>
                  <a:pt x="76422" y="60077"/>
                </a:cubicBezTo>
                <a:cubicBezTo>
                  <a:pt x="70751" y="60811"/>
                  <a:pt x="65947" y="63546"/>
                  <a:pt x="61378" y="66748"/>
                </a:cubicBezTo>
                <a:cubicBezTo>
                  <a:pt x="56441" y="70217"/>
                  <a:pt x="51571" y="74354"/>
                  <a:pt x="45466" y="75488"/>
                </a:cubicBezTo>
                <a:cubicBezTo>
                  <a:pt x="39295" y="76655"/>
                  <a:pt x="31423" y="73320"/>
                  <a:pt x="28421" y="67716"/>
                </a:cubicBezTo>
                <a:cubicBezTo>
                  <a:pt x="25252" y="61811"/>
                  <a:pt x="28621" y="54239"/>
                  <a:pt x="29521" y="48168"/>
                </a:cubicBezTo>
                <a:cubicBezTo>
                  <a:pt x="30189" y="43398"/>
                  <a:pt x="29388" y="38695"/>
                  <a:pt x="25919" y="35192"/>
                </a:cubicBezTo>
                <a:cubicBezTo>
                  <a:pt x="23717" y="32991"/>
                  <a:pt x="20749" y="31556"/>
                  <a:pt x="18047" y="30122"/>
                </a:cubicBezTo>
                <a:cubicBezTo>
                  <a:pt x="14778" y="28321"/>
                  <a:pt x="11842" y="26152"/>
                  <a:pt x="9340" y="23384"/>
                </a:cubicBezTo>
                <a:cubicBezTo>
                  <a:pt x="3736" y="17313"/>
                  <a:pt x="1602" y="8106"/>
                  <a:pt x="5871" y="701"/>
                </a:cubicBezTo>
                <a:cubicBezTo>
                  <a:pt x="6071" y="301"/>
                  <a:pt x="5538" y="0"/>
                  <a:pt x="5338" y="3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3995726">
            <a:off x="-130622" y="3655115"/>
            <a:ext cx="2199510" cy="1987525"/>
          </a:xfrm>
          <a:custGeom>
            <a:avLst/>
            <a:gdLst/>
            <a:ahLst/>
            <a:cxnLst/>
            <a:rect l="l" t="t" r="r" b="b"/>
            <a:pathLst>
              <a:path w="69217" h="62546" extrusionOk="0">
                <a:moveTo>
                  <a:pt x="68549" y="368"/>
                </a:moveTo>
                <a:cubicBezTo>
                  <a:pt x="68015" y="5004"/>
                  <a:pt x="65680" y="9007"/>
                  <a:pt x="62211" y="12043"/>
                </a:cubicBezTo>
                <a:cubicBezTo>
                  <a:pt x="58542" y="15312"/>
                  <a:pt x="54005" y="16446"/>
                  <a:pt x="49202" y="16313"/>
                </a:cubicBezTo>
                <a:cubicBezTo>
                  <a:pt x="44932" y="16179"/>
                  <a:pt x="41163" y="16413"/>
                  <a:pt x="38327" y="19948"/>
                </a:cubicBezTo>
                <a:cubicBezTo>
                  <a:pt x="35592" y="23284"/>
                  <a:pt x="35559" y="27821"/>
                  <a:pt x="35259" y="31857"/>
                </a:cubicBezTo>
                <a:cubicBezTo>
                  <a:pt x="34825" y="37328"/>
                  <a:pt x="32824" y="41564"/>
                  <a:pt x="27553" y="43766"/>
                </a:cubicBezTo>
                <a:cubicBezTo>
                  <a:pt x="23550" y="45433"/>
                  <a:pt x="19080" y="45433"/>
                  <a:pt x="14844" y="45667"/>
                </a:cubicBezTo>
                <a:cubicBezTo>
                  <a:pt x="11141" y="45867"/>
                  <a:pt x="7305" y="46501"/>
                  <a:pt x="4470" y="49136"/>
                </a:cubicBezTo>
                <a:cubicBezTo>
                  <a:pt x="1201" y="52172"/>
                  <a:pt x="467" y="57942"/>
                  <a:pt x="33" y="62145"/>
                </a:cubicBezTo>
                <a:cubicBezTo>
                  <a:pt x="0" y="62546"/>
                  <a:pt x="634" y="62546"/>
                  <a:pt x="667" y="62145"/>
                </a:cubicBezTo>
                <a:cubicBezTo>
                  <a:pt x="1234" y="56541"/>
                  <a:pt x="2469" y="49803"/>
                  <a:pt x="8239" y="47468"/>
                </a:cubicBezTo>
                <a:cubicBezTo>
                  <a:pt x="12342" y="45800"/>
                  <a:pt x="17079" y="46367"/>
                  <a:pt x="21382" y="45867"/>
                </a:cubicBezTo>
                <a:cubicBezTo>
                  <a:pt x="24751" y="45500"/>
                  <a:pt x="28520" y="44633"/>
                  <a:pt x="31222" y="42398"/>
                </a:cubicBezTo>
                <a:cubicBezTo>
                  <a:pt x="34525" y="39696"/>
                  <a:pt x="35492" y="35993"/>
                  <a:pt x="35859" y="31857"/>
                </a:cubicBezTo>
                <a:cubicBezTo>
                  <a:pt x="36326" y="26720"/>
                  <a:pt x="36493" y="21016"/>
                  <a:pt x="41396" y="17980"/>
                </a:cubicBezTo>
                <a:cubicBezTo>
                  <a:pt x="43698" y="16613"/>
                  <a:pt x="46667" y="16813"/>
                  <a:pt x="49202" y="16880"/>
                </a:cubicBezTo>
                <a:cubicBezTo>
                  <a:pt x="51337" y="16946"/>
                  <a:pt x="53372" y="16846"/>
                  <a:pt x="55440" y="16313"/>
                </a:cubicBezTo>
                <a:cubicBezTo>
                  <a:pt x="62745" y="14478"/>
                  <a:pt x="68349" y="7706"/>
                  <a:pt x="69183" y="334"/>
                </a:cubicBezTo>
                <a:cubicBezTo>
                  <a:pt x="69216" y="1"/>
                  <a:pt x="68582" y="1"/>
                  <a:pt x="68549" y="3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 rot="-644234">
            <a:off x="6088289" y="3622766"/>
            <a:ext cx="3520410" cy="1799358"/>
          </a:xfrm>
          <a:custGeom>
            <a:avLst/>
            <a:gdLst/>
            <a:ahLst/>
            <a:cxnLst/>
            <a:rect l="l" t="t" r="r" b="b"/>
            <a:pathLst>
              <a:path w="48102" h="24585" extrusionOk="0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-798250" y="-738525"/>
            <a:ext cx="3075543" cy="2222829"/>
          </a:xfrm>
          <a:custGeom>
            <a:avLst/>
            <a:gdLst/>
            <a:ahLst/>
            <a:cxnLst/>
            <a:rect l="l" t="t" r="r" b="b"/>
            <a:pathLst>
              <a:path w="37294" h="26954" extrusionOk="0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rot="430479">
            <a:off x="48915" y="-222860"/>
            <a:ext cx="2155859" cy="1948081"/>
          </a:xfrm>
          <a:custGeom>
            <a:avLst/>
            <a:gdLst/>
            <a:ahLst/>
            <a:cxnLst/>
            <a:rect l="l" t="t" r="r" b="b"/>
            <a:pathLst>
              <a:path w="69217" h="62546" extrusionOk="0">
                <a:moveTo>
                  <a:pt x="68549" y="368"/>
                </a:moveTo>
                <a:cubicBezTo>
                  <a:pt x="68015" y="5004"/>
                  <a:pt x="65680" y="9007"/>
                  <a:pt x="62211" y="12043"/>
                </a:cubicBezTo>
                <a:cubicBezTo>
                  <a:pt x="58542" y="15312"/>
                  <a:pt x="54005" y="16446"/>
                  <a:pt x="49202" y="16313"/>
                </a:cubicBezTo>
                <a:cubicBezTo>
                  <a:pt x="44932" y="16179"/>
                  <a:pt x="41163" y="16413"/>
                  <a:pt x="38327" y="19948"/>
                </a:cubicBezTo>
                <a:cubicBezTo>
                  <a:pt x="35592" y="23284"/>
                  <a:pt x="35559" y="27821"/>
                  <a:pt x="35259" y="31857"/>
                </a:cubicBezTo>
                <a:cubicBezTo>
                  <a:pt x="34825" y="37328"/>
                  <a:pt x="32824" y="41564"/>
                  <a:pt x="27553" y="43766"/>
                </a:cubicBezTo>
                <a:cubicBezTo>
                  <a:pt x="23550" y="45433"/>
                  <a:pt x="19080" y="45433"/>
                  <a:pt x="14844" y="45667"/>
                </a:cubicBezTo>
                <a:cubicBezTo>
                  <a:pt x="11141" y="45867"/>
                  <a:pt x="7305" y="46501"/>
                  <a:pt x="4470" y="49136"/>
                </a:cubicBezTo>
                <a:cubicBezTo>
                  <a:pt x="1201" y="52172"/>
                  <a:pt x="467" y="57942"/>
                  <a:pt x="33" y="62145"/>
                </a:cubicBezTo>
                <a:cubicBezTo>
                  <a:pt x="0" y="62546"/>
                  <a:pt x="634" y="62546"/>
                  <a:pt x="667" y="62145"/>
                </a:cubicBezTo>
                <a:cubicBezTo>
                  <a:pt x="1234" y="56541"/>
                  <a:pt x="2469" y="49803"/>
                  <a:pt x="8239" y="47468"/>
                </a:cubicBezTo>
                <a:cubicBezTo>
                  <a:pt x="12342" y="45800"/>
                  <a:pt x="17079" y="46367"/>
                  <a:pt x="21382" y="45867"/>
                </a:cubicBezTo>
                <a:cubicBezTo>
                  <a:pt x="24751" y="45500"/>
                  <a:pt x="28520" y="44633"/>
                  <a:pt x="31222" y="42398"/>
                </a:cubicBezTo>
                <a:cubicBezTo>
                  <a:pt x="34525" y="39696"/>
                  <a:pt x="35492" y="35993"/>
                  <a:pt x="35859" y="31857"/>
                </a:cubicBezTo>
                <a:cubicBezTo>
                  <a:pt x="36326" y="26720"/>
                  <a:pt x="36493" y="21016"/>
                  <a:pt x="41396" y="17980"/>
                </a:cubicBezTo>
                <a:cubicBezTo>
                  <a:pt x="43698" y="16613"/>
                  <a:pt x="46667" y="16813"/>
                  <a:pt x="49202" y="16880"/>
                </a:cubicBezTo>
                <a:cubicBezTo>
                  <a:pt x="51337" y="16946"/>
                  <a:pt x="53372" y="16846"/>
                  <a:pt x="55440" y="16313"/>
                </a:cubicBezTo>
                <a:cubicBezTo>
                  <a:pt x="62745" y="14478"/>
                  <a:pt x="68349" y="7706"/>
                  <a:pt x="69183" y="334"/>
                </a:cubicBezTo>
                <a:cubicBezTo>
                  <a:pt x="69216" y="1"/>
                  <a:pt x="68582" y="1"/>
                  <a:pt x="68549" y="368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7098900" y="3115900"/>
            <a:ext cx="2290125" cy="2206451"/>
          </a:xfrm>
          <a:custGeom>
            <a:avLst/>
            <a:gdLst/>
            <a:ahLst/>
            <a:cxnLst/>
            <a:rect l="l" t="t" r="r" b="b"/>
            <a:pathLst>
              <a:path w="76689" h="73887" extrusionOk="0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1597000" y="1369050"/>
            <a:ext cx="5115900" cy="191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 sz="50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1762900" y="3607600"/>
            <a:ext cx="3563100" cy="29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-1276825" y="-338425"/>
            <a:ext cx="3566904" cy="891281"/>
          </a:xfrm>
          <a:custGeom>
            <a:avLst/>
            <a:gdLst/>
            <a:ahLst/>
            <a:cxnLst/>
            <a:rect l="l" t="t" r="r" b="b"/>
            <a:pathLst>
              <a:path w="62079" h="15512" extrusionOk="0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4"/>
          <p:cNvSpPr/>
          <p:nvPr/>
        </p:nvSpPr>
        <p:spPr>
          <a:xfrm rot="10800000">
            <a:off x="6583825" y="4295000"/>
            <a:ext cx="3566904" cy="891281"/>
          </a:xfrm>
          <a:custGeom>
            <a:avLst/>
            <a:gdLst/>
            <a:ahLst/>
            <a:cxnLst/>
            <a:rect l="l" t="t" r="r" b="b"/>
            <a:pathLst>
              <a:path w="62079" h="15512" extrusionOk="0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4"/>
          <p:cNvSpPr/>
          <p:nvPr/>
        </p:nvSpPr>
        <p:spPr>
          <a:xfrm>
            <a:off x="-706900" y="-259775"/>
            <a:ext cx="2531000" cy="1293450"/>
          </a:xfrm>
          <a:custGeom>
            <a:avLst/>
            <a:gdLst/>
            <a:ahLst/>
            <a:cxnLst/>
            <a:rect l="l" t="t" r="r" b="b"/>
            <a:pathLst>
              <a:path w="101240" h="51738" extrusionOk="0">
                <a:moveTo>
                  <a:pt x="100572" y="234"/>
                </a:moveTo>
                <a:cubicBezTo>
                  <a:pt x="96369" y="2669"/>
                  <a:pt x="93000" y="6139"/>
                  <a:pt x="90531" y="10342"/>
                </a:cubicBezTo>
                <a:cubicBezTo>
                  <a:pt x="89364" y="12343"/>
                  <a:pt x="88530" y="14511"/>
                  <a:pt x="87930" y="16746"/>
                </a:cubicBezTo>
                <a:cubicBezTo>
                  <a:pt x="87162" y="19581"/>
                  <a:pt x="87029" y="22584"/>
                  <a:pt x="86162" y="25352"/>
                </a:cubicBezTo>
                <a:cubicBezTo>
                  <a:pt x="83827" y="32624"/>
                  <a:pt x="75354" y="33091"/>
                  <a:pt x="69150" y="31490"/>
                </a:cubicBezTo>
                <a:cubicBezTo>
                  <a:pt x="64513" y="30322"/>
                  <a:pt x="59476" y="27687"/>
                  <a:pt x="55206" y="31223"/>
                </a:cubicBezTo>
                <a:cubicBezTo>
                  <a:pt x="53572" y="32624"/>
                  <a:pt x="52671" y="34726"/>
                  <a:pt x="51737" y="36594"/>
                </a:cubicBezTo>
                <a:cubicBezTo>
                  <a:pt x="50369" y="39362"/>
                  <a:pt x="48702" y="41797"/>
                  <a:pt x="46133" y="43632"/>
                </a:cubicBezTo>
                <a:cubicBezTo>
                  <a:pt x="40162" y="47802"/>
                  <a:pt x="34692" y="43899"/>
                  <a:pt x="29488" y="40763"/>
                </a:cubicBezTo>
                <a:cubicBezTo>
                  <a:pt x="20582" y="35326"/>
                  <a:pt x="9307" y="37494"/>
                  <a:pt x="3002" y="45700"/>
                </a:cubicBezTo>
                <a:cubicBezTo>
                  <a:pt x="1701" y="47368"/>
                  <a:pt x="801" y="49236"/>
                  <a:pt x="134" y="51204"/>
                </a:cubicBezTo>
                <a:cubicBezTo>
                  <a:pt x="0" y="51571"/>
                  <a:pt x="567" y="51738"/>
                  <a:pt x="701" y="51371"/>
                </a:cubicBezTo>
                <a:cubicBezTo>
                  <a:pt x="2702" y="45667"/>
                  <a:pt x="7139" y="41297"/>
                  <a:pt x="12843" y="39296"/>
                </a:cubicBezTo>
                <a:cubicBezTo>
                  <a:pt x="19181" y="37061"/>
                  <a:pt x="25485" y="38862"/>
                  <a:pt x="30889" y="42364"/>
                </a:cubicBezTo>
                <a:cubicBezTo>
                  <a:pt x="35092" y="45033"/>
                  <a:pt x="39195" y="47301"/>
                  <a:pt x="44198" y="45400"/>
                </a:cubicBezTo>
                <a:cubicBezTo>
                  <a:pt x="48802" y="43665"/>
                  <a:pt x="51037" y="39462"/>
                  <a:pt x="53138" y="35359"/>
                </a:cubicBezTo>
                <a:cubicBezTo>
                  <a:pt x="54639" y="32457"/>
                  <a:pt x="56574" y="30222"/>
                  <a:pt x="60076" y="30056"/>
                </a:cubicBezTo>
                <a:cubicBezTo>
                  <a:pt x="63345" y="29889"/>
                  <a:pt x="66648" y="31523"/>
                  <a:pt x="69717" y="32324"/>
                </a:cubicBezTo>
                <a:cubicBezTo>
                  <a:pt x="74220" y="33458"/>
                  <a:pt x="79724" y="33491"/>
                  <a:pt x="83493" y="30322"/>
                </a:cubicBezTo>
                <a:cubicBezTo>
                  <a:pt x="87729" y="26787"/>
                  <a:pt x="87396" y="21216"/>
                  <a:pt x="88730" y="16312"/>
                </a:cubicBezTo>
                <a:cubicBezTo>
                  <a:pt x="90231" y="10809"/>
                  <a:pt x="93800" y="5938"/>
                  <a:pt x="98304" y="2469"/>
                </a:cubicBezTo>
                <a:cubicBezTo>
                  <a:pt x="99138" y="1835"/>
                  <a:pt x="100038" y="1302"/>
                  <a:pt x="100906" y="768"/>
                </a:cubicBezTo>
                <a:cubicBezTo>
                  <a:pt x="101239" y="568"/>
                  <a:pt x="100906" y="1"/>
                  <a:pt x="100572" y="2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ubTitle" idx="1"/>
          </p:nvPr>
        </p:nvSpPr>
        <p:spPr>
          <a:xfrm>
            <a:off x="713200" y="1525025"/>
            <a:ext cx="7717500" cy="316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 sz="12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 sz="1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 sz="1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 sz="1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 sz="1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 sz="1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/>
          <p:nvPr/>
        </p:nvSpPr>
        <p:spPr>
          <a:xfrm>
            <a:off x="1353872" y="-169303"/>
            <a:ext cx="7887674" cy="10687980"/>
          </a:xfrm>
          <a:custGeom>
            <a:avLst/>
            <a:gdLst/>
            <a:ahLst/>
            <a:cxnLst/>
            <a:rect l="l" t="t" r="r" b="b"/>
            <a:pathLst>
              <a:path w="23730" h="31753" extrusionOk="0">
                <a:moveTo>
                  <a:pt x="1" y="0"/>
                </a:moveTo>
                <a:cubicBezTo>
                  <a:pt x="12" y="191"/>
                  <a:pt x="120" y="357"/>
                  <a:pt x="191" y="524"/>
                </a:cubicBezTo>
                <a:cubicBezTo>
                  <a:pt x="465" y="1084"/>
                  <a:pt x="763" y="1643"/>
                  <a:pt x="1084" y="2179"/>
                </a:cubicBezTo>
                <a:cubicBezTo>
                  <a:pt x="2287" y="4179"/>
                  <a:pt x="3870" y="5846"/>
                  <a:pt x="5942" y="7013"/>
                </a:cubicBezTo>
                <a:cubicBezTo>
                  <a:pt x="7347" y="7799"/>
                  <a:pt x="8835" y="8382"/>
                  <a:pt x="10395" y="8799"/>
                </a:cubicBezTo>
                <a:cubicBezTo>
                  <a:pt x="11490" y="9097"/>
                  <a:pt x="12562" y="9454"/>
                  <a:pt x="13490" y="10168"/>
                </a:cubicBezTo>
                <a:cubicBezTo>
                  <a:pt x="14526" y="10966"/>
                  <a:pt x="15479" y="11847"/>
                  <a:pt x="16264" y="12895"/>
                </a:cubicBezTo>
                <a:cubicBezTo>
                  <a:pt x="18086" y="15252"/>
                  <a:pt x="19122" y="17931"/>
                  <a:pt x="19443" y="20907"/>
                </a:cubicBezTo>
                <a:cubicBezTo>
                  <a:pt x="19586" y="22336"/>
                  <a:pt x="19622" y="23789"/>
                  <a:pt x="19741" y="25218"/>
                </a:cubicBezTo>
                <a:cubicBezTo>
                  <a:pt x="19813" y="26230"/>
                  <a:pt x="19979" y="27206"/>
                  <a:pt x="20313" y="28170"/>
                </a:cubicBezTo>
                <a:cubicBezTo>
                  <a:pt x="20848" y="29635"/>
                  <a:pt x="21777" y="30778"/>
                  <a:pt x="23134" y="31552"/>
                </a:cubicBezTo>
                <a:cubicBezTo>
                  <a:pt x="23287" y="31643"/>
                  <a:pt x="23448" y="31752"/>
                  <a:pt x="23633" y="31752"/>
                </a:cubicBezTo>
                <a:cubicBezTo>
                  <a:pt x="23665" y="31752"/>
                  <a:pt x="23697" y="31749"/>
                  <a:pt x="23730" y="31742"/>
                </a:cubicBezTo>
                <a:lnTo>
                  <a:pt x="2373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5"/>
          <p:cNvSpPr/>
          <p:nvPr/>
        </p:nvSpPr>
        <p:spPr>
          <a:xfrm>
            <a:off x="-1234475" y="4471600"/>
            <a:ext cx="3451957" cy="747486"/>
          </a:xfrm>
          <a:custGeom>
            <a:avLst/>
            <a:gdLst/>
            <a:ahLst/>
            <a:cxnLst/>
            <a:rect l="l" t="t" r="r" b="b"/>
            <a:pathLst>
              <a:path w="89965" h="19481" extrusionOk="0">
                <a:moveTo>
                  <a:pt x="734" y="17279"/>
                </a:moveTo>
                <a:cubicBezTo>
                  <a:pt x="4237" y="9807"/>
                  <a:pt x="10208" y="2335"/>
                  <a:pt x="19314" y="2902"/>
                </a:cubicBezTo>
                <a:cubicBezTo>
                  <a:pt x="24285" y="3169"/>
                  <a:pt x="28854" y="5938"/>
                  <a:pt x="33291" y="7973"/>
                </a:cubicBezTo>
                <a:cubicBezTo>
                  <a:pt x="37160" y="9774"/>
                  <a:pt x="41263" y="11075"/>
                  <a:pt x="45500" y="11375"/>
                </a:cubicBezTo>
                <a:cubicBezTo>
                  <a:pt x="49336" y="11742"/>
                  <a:pt x="52972" y="10808"/>
                  <a:pt x="56341" y="8973"/>
                </a:cubicBezTo>
                <a:cubicBezTo>
                  <a:pt x="60010" y="7005"/>
                  <a:pt x="63179" y="4203"/>
                  <a:pt x="67215" y="3036"/>
                </a:cubicBezTo>
                <a:cubicBezTo>
                  <a:pt x="77823" y="0"/>
                  <a:pt x="84961" y="11475"/>
                  <a:pt x="89198" y="19147"/>
                </a:cubicBezTo>
                <a:cubicBezTo>
                  <a:pt x="89398" y="19481"/>
                  <a:pt x="89965" y="19181"/>
                  <a:pt x="89731" y="18814"/>
                </a:cubicBezTo>
                <a:cubicBezTo>
                  <a:pt x="85628" y="11308"/>
                  <a:pt x="80491" y="2936"/>
                  <a:pt x="71051" y="2035"/>
                </a:cubicBezTo>
                <a:cubicBezTo>
                  <a:pt x="66882" y="1668"/>
                  <a:pt x="63146" y="3936"/>
                  <a:pt x="59810" y="6038"/>
                </a:cubicBezTo>
                <a:cubicBezTo>
                  <a:pt x="55273" y="8973"/>
                  <a:pt x="51037" y="10975"/>
                  <a:pt x="45533" y="10708"/>
                </a:cubicBezTo>
                <a:cubicBezTo>
                  <a:pt x="40163" y="10441"/>
                  <a:pt x="35159" y="8139"/>
                  <a:pt x="30356" y="5838"/>
                </a:cubicBezTo>
                <a:cubicBezTo>
                  <a:pt x="26186" y="3870"/>
                  <a:pt x="21950" y="2002"/>
                  <a:pt x="17246" y="2168"/>
                </a:cubicBezTo>
                <a:cubicBezTo>
                  <a:pt x="9007" y="2469"/>
                  <a:pt x="3403" y="10174"/>
                  <a:pt x="234" y="16879"/>
                </a:cubicBezTo>
                <a:cubicBezTo>
                  <a:pt x="1" y="17346"/>
                  <a:pt x="568" y="17646"/>
                  <a:pt x="734" y="1727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6312624" y="-89900"/>
            <a:ext cx="3002097" cy="801511"/>
          </a:xfrm>
          <a:custGeom>
            <a:avLst/>
            <a:gdLst/>
            <a:ahLst/>
            <a:cxnLst/>
            <a:rect l="l" t="t" r="r" b="b"/>
            <a:pathLst>
              <a:path w="79091" h="21116" extrusionOk="0">
                <a:moveTo>
                  <a:pt x="267" y="434"/>
                </a:moveTo>
                <a:cubicBezTo>
                  <a:pt x="1" y="7006"/>
                  <a:pt x="3503" y="13044"/>
                  <a:pt x="8874" y="16713"/>
                </a:cubicBezTo>
                <a:cubicBezTo>
                  <a:pt x="15178" y="21116"/>
                  <a:pt x="22683" y="19982"/>
                  <a:pt x="29355" y="17113"/>
                </a:cubicBezTo>
                <a:cubicBezTo>
                  <a:pt x="33358" y="15379"/>
                  <a:pt x="37160" y="13177"/>
                  <a:pt x="41063" y="11342"/>
                </a:cubicBezTo>
                <a:cubicBezTo>
                  <a:pt x="45733" y="9207"/>
                  <a:pt x="50703" y="8040"/>
                  <a:pt x="55840" y="7873"/>
                </a:cubicBezTo>
                <a:cubicBezTo>
                  <a:pt x="60644" y="7740"/>
                  <a:pt x="65214" y="9207"/>
                  <a:pt x="69984" y="9474"/>
                </a:cubicBezTo>
                <a:cubicBezTo>
                  <a:pt x="73320" y="9674"/>
                  <a:pt x="76755" y="8574"/>
                  <a:pt x="78857" y="5905"/>
                </a:cubicBezTo>
                <a:cubicBezTo>
                  <a:pt x="79090" y="5572"/>
                  <a:pt x="78657" y="5171"/>
                  <a:pt x="78390" y="5471"/>
                </a:cubicBezTo>
                <a:cubicBezTo>
                  <a:pt x="75655" y="9007"/>
                  <a:pt x="71151" y="9141"/>
                  <a:pt x="67048" y="8540"/>
                </a:cubicBezTo>
                <a:cubicBezTo>
                  <a:pt x="63012" y="7973"/>
                  <a:pt x="59176" y="7173"/>
                  <a:pt x="55040" y="7239"/>
                </a:cubicBezTo>
                <a:cubicBezTo>
                  <a:pt x="47334" y="7506"/>
                  <a:pt x="40663" y="10675"/>
                  <a:pt x="33891" y="14144"/>
                </a:cubicBezTo>
                <a:cubicBezTo>
                  <a:pt x="26986" y="17680"/>
                  <a:pt x="19281" y="20916"/>
                  <a:pt x="11609" y="17513"/>
                </a:cubicBezTo>
                <a:cubicBezTo>
                  <a:pt x="5004" y="14578"/>
                  <a:pt x="501" y="7506"/>
                  <a:pt x="801" y="334"/>
                </a:cubicBezTo>
                <a:cubicBezTo>
                  <a:pt x="868" y="1"/>
                  <a:pt x="267" y="1"/>
                  <a:pt x="267" y="43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1505914" y="2913163"/>
            <a:ext cx="2898600" cy="394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Syne SemiBold"/>
              <a:buNone/>
              <a:defRPr sz="2000">
                <a:solidFill>
                  <a:schemeClr val="lt2"/>
                </a:solidFill>
                <a:latin typeface="Syne SemiBold"/>
                <a:ea typeface="Syne SemiBold"/>
                <a:cs typeface="Syne SemiBold"/>
                <a:sym typeface="Syn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1"/>
          </p:nvPr>
        </p:nvSpPr>
        <p:spPr>
          <a:xfrm>
            <a:off x="1506814" y="3406913"/>
            <a:ext cx="2896800" cy="104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ubTitle" idx="2"/>
          </p:nvPr>
        </p:nvSpPr>
        <p:spPr>
          <a:xfrm>
            <a:off x="4739486" y="1909223"/>
            <a:ext cx="2898600" cy="104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3"/>
          </p:nvPr>
        </p:nvSpPr>
        <p:spPr>
          <a:xfrm>
            <a:off x="4739486" y="1412563"/>
            <a:ext cx="2898600" cy="393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Syne SemiBold"/>
              <a:buNone/>
              <a:defRPr sz="2000">
                <a:solidFill>
                  <a:schemeClr val="lt2"/>
                </a:solidFill>
                <a:latin typeface="Syne SemiBold"/>
                <a:ea typeface="Syne SemiBold"/>
                <a:cs typeface="Syne SemiBold"/>
                <a:sym typeface="Syne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yne SemiBold"/>
              <a:buNone/>
              <a:defRPr sz="1600">
                <a:latin typeface="Syne SemiBold"/>
                <a:ea typeface="Syne SemiBold"/>
                <a:cs typeface="Syne SemiBold"/>
                <a:sym typeface="Syne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 rot="-5400000" flipH="1">
            <a:off x="-534003" y="-410922"/>
            <a:ext cx="2365353" cy="2540748"/>
          </a:xfrm>
          <a:custGeom>
            <a:avLst/>
            <a:gdLst/>
            <a:ahLst/>
            <a:cxnLst/>
            <a:rect l="l" t="t" r="r" b="b"/>
            <a:pathLst>
              <a:path w="53539" h="57509" extrusionOk="0">
                <a:moveTo>
                  <a:pt x="8006" y="49169"/>
                </a:moveTo>
                <a:cubicBezTo>
                  <a:pt x="8307" y="47268"/>
                  <a:pt x="7973" y="45333"/>
                  <a:pt x="8273" y="43399"/>
                </a:cubicBezTo>
                <a:cubicBezTo>
                  <a:pt x="8707" y="40330"/>
                  <a:pt x="10942" y="37528"/>
                  <a:pt x="13844" y="36327"/>
                </a:cubicBezTo>
                <a:cubicBezTo>
                  <a:pt x="16646" y="35193"/>
                  <a:pt x="19815" y="35526"/>
                  <a:pt x="22817" y="35393"/>
                </a:cubicBezTo>
                <a:cubicBezTo>
                  <a:pt x="25819" y="35259"/>
                  <a:pt x="29188" y="34425"/>
                  <a:pt x="30789" y="31890"/>
                </a:cubicBezTo>
                <a:cubicBezTo>
                  <a:pt x="31523" y="30689"/>
                  <a:pt x="31790" y="29255"/>
                  <a:pt x="32057" y="27887"/>
                </a:cubicBezTo>
                <a:cubicBezTo>
                  <a:pt x="32524" y="25753"/>
                  <a:pt x="33058" y="23651"/>
                  <a:pt x="34158" y="21750"/>
                </a:cubicBezTo>
                <a:cubicBezTo>
                  <a:pt x="35226" y="19882"/>
                  <a:pt x="36994" y="18314"/>
                  <a:pt x="39129" y="17847"/>
                </a:cubicBezTo>
                <a:cubicBezTo>
                  <a:pt x="40530" y="17547"/>
                  <a:pt x="42031" y="17747"/>
                  <a:pt x="43498" y="17680"/>
                </a:cubicBezTo>
                <a:cubicBezTo>
                  <a:pt x="47368" y="17413"/>
                  <a:pt x="50837" y="14978"/>
                  <a:pt x="53205" y="11876"/>
                </a:cubicBezTo>
                <a:cubicBezTo>
                  <a:pt x="53339" y="11709"/>
                  <a:pt x="53405" y="11576"/>
                  <a:pt x="53539" y="11409"/>
                </a:cubicBezTo>
                <a:cubicBezTo>
                  <a:pt x="52505" y="9541"/>
                  <a:pt x="51404" y="7473"/>
                  <a:pt x="49369" y="6706"/>
                </a:cubicBezTo>
                <a:cubicBezTo>
                  <a:pt x="45867" y="5405"/>
                  <a:pt x="42398" y="8974"/>
                  <a:pt x="38695" y="9241"/>
                </a:cubicBezTo>
                <a:cubicBezTo>
                  <a:pt x="35726" y="9508"/>
                  <a:pt x="33058" y="7673"/>
                  <a:pt x="30522" y="6072"/>
                </a:cubicBezTo>
                <a:cubicBezTo>
                  <a:pt x="24718" y="2536"/>
                  <a:pt x="17513" y="1"/>
                  <a:pt x="11209" y="2536"/>
                </a:cubicBezTo>
                <a:cubicBezTo>
                  <a:pt x="9674" y="3170"/>
                  <a:pt x="8206" y="4070"/>
                  <a:pt x="6972" y="5171"/>
                </a:cubicBezTo>
                <a:cubicBezTo>
                  <a:pt x="4504" y="7306"/>
                  <a:pt x="2636" y="10141"/>
                  <a:pt x="1668" y="13244"/>
                </a:cubicBezTo>
                <a:cubicBezTo>
                  <a:pt x="167" y="18181"/>
                  <a:pt x="835" y="23651"/>
                  <a:pt x="1" y="28688"/>
                </a:cubicBezTo>
                <a:lnTo>
                  <a:pt x="1" y="57509"/>
                </a:lnTo>
                <a:cubicBezTo>
                  <a:pt x="134" y="57442"/>
                  <a:pt x="267" y="57409"/>
                  <a:pt x="368" y="57409"/>
                </a:cubicBezTo>
                <a:cubicBezTo>
                  <a:pt x="4204" y="56274"/>
                  <a:pt x="7439" y="53072"/>
                  <a:pt x="8006" y="49169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9"/>
          <p:cNvSpPr/>
          <p:nvPr/>
        </p:nvSpPr>
        <p:spPr>
          <a:xfrm rot="10800000">
            <a:off x="-2149526" y="3143152"/>
            <a:ext cx="4858076" cy="3129548"/>
          </a:xfrm>
          <a:custGeom>
            <a:avLst/>
            <a:gdLst/>
            <a:ahLst/>
            <a:cxnLst/>
            <a:rect l="l" t="t" r="r" b="b"/>
            <a:pathLst>
              <a:path w="98138" h="63220" extrusionOk="0">
                <a:moveTo>
                  <a:pt x="2536" y="0"/>
                </a:moveTo>
                <a:cubicBezTo>
                  <a:pt x="768" y="2535"/>
                  <a:pt x="1" y="5704"/>
                  <a:pt x="535" y="8740"/>
                </a:cubicBezTo>
                <a:cubicBezTo>
                  <a:pt x="2036" y="17146"/>
                  <a:pt x="12410" y="20982"/>
                  <a:pt x="15879" y="28721"/>
                </a:cubicBezTo>
                <a:cubicBezTo>
                  <a:pt x="17914" y="33257"/>
                  <a:pt x="17280" y="38561"/>
                  <a:pt x="16513" y="43465"/>
                </a:cubicBezTo>
                <a:cubicBezTo>
                  <a:pt x="16079" y="46100"/>
                  <a:pt x="15612" y="48869"/>
                  <a:pt x="16446" y="51437"/>
                </a:cubicBezTo>
                <a:cubicBezTo>
                  <a:pt x="17046" y="53238"/>
                  <a:pt x="18181" y="54739"/>
                  <a:pt x="19448" y="56107"/>
                </a:cubicBezTo>
                <a:cubicBezTo>
                  <a:pt x="23932" y="60782"/>
                  <a:pt x="30436" y="63219"/>
                  <a:pt x="36910" y="63219"/>
                </a:cubicBezTo>
                <a:cubicBezTo>
                  <a:pt x="41754" y="63219"/>
                  <a:pt x="46583" y="61855"/>
                  <a:pt x="50537" y="59042"/>
                </a:cubicBezTo>
                <a:cubicBezTo>
                  <a:pt x="56375" y="54873"/>
                  <a:pt x="60044" y="48301"/>
                  <a:pt x="65548" y="43732"/>
                </a:cubicBezTo>
                <a:cubicBezTo>
                  <a:pt x="70526" y="39593"/>
                  <a:pt x="76988" y="37341"/>
                  <a:pt x="83454" y="37341"/>
                </a:cubicBezTo>
                <a:cubicBezTo>
                  <a:pt x="84180" y="37341"/>
                  <a:pt x="84905" y="37370"/>
                  <a:pt x="85629" y="37427"/>
                </a:cubicBezTo>
                <a:cubicBezTo>
                  <a:pt x="89591" y="37744"/>
                  <a:pt x="93614" y="38905"/>
                  <a:pt x="97525" y="38905"/>
                </a:cubicBezTo>
                <a:cubicBezTo>
                  <a:pt x="97730" y="38905"/>
                  <a:pt x="97934" y="38901"/>
                  <a:pt x="98138" y="38895"/>
                </a:cubicBezTo>
                <a:lnTo>
                  <a:pt x="9813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9"/>
          <p:cNvSpPr/>
          <p:nvPr/>
        </p:nvSpPr>
        <p:spPr>
          <a:xfrm>
            <a:off x="7519300" y="3392550"/>
            <a:ext cx="1917225" cy="1847175"/>
          </a:xfrm>
          <a:custGeom>
            <a:avLst/>
            <a:gdLst/>
            <a:ahLst/>
            <a:cxnLst/>
            <a:rect l="l" t="t" r="r" b="b"/>
            <a:pathLst>
              <a:path w="76689" h="73887" extrusionOk="0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9"/>
          <p:cNvSpPr/>
          <p:nvPr/>
        </p:nvSpPr>
        <p:spPr>
          <a:xfrm rot="-1037058">
            <a:off x="-168127" y="-141641"/>
            <a:ext cx="1977187" cy="527877"/>
          </a:xfrm>
          <a:custGeom>
            <a:avLst/>
            <a:gdLst/>
            <a:ahLst/>
            <a:cxnLst/>
            <a:rect l="l" t="t" r="r" b="b"/>
            <a:pathLst>
              <a:path w="79091" h="21116" extrusionOk="0">
                <a:moveTo>
                  <a:pt x="267" y="434"/>
                </a:moveTo>
                <a:cubicBezTo>
                  <a:pt x="1" y="7006"/>
                  <a:pt x="3503" y="13044"/>
                  <a:pt x="8874" y="16713"/>
                </a:cubicBezTo>
                <a:cubicBezTo>
                  <a:pt x="15178" y="21116"/>
                  <a:pt x="22683" y="19982"/>
                  <a:pt x="29355" y="17113"/>
                </a:cubicBezTo>
                <a:cubicBezTo>
                  <a:pt x="33358" y="15379"/>
                  <a:pt x="37160" y="13177"/>
                  <a:pt x="41063" y="11342"/>
                </a:cubicBezTo>
                <a:cubicBezTo>
                  <a:pt x="45733" y="9207"/>
                  <a:pt x="50703" y="8040"/>
                  <a:pt x="55840" y="7873"/>
                </a:cubicBezTo>
                <a:cubicBezTo>
                  <a:pt x="60644" y="7740"/>
                  <a:pt x="65214" y="9207"/>
                  <a:pt x="69984" y="9474"/>
                </a:cubicBezTo>
                <a:cubicBezTo>
                  <a:pt x="73320" y="9674"/>
                  <a:pt x="76755" y="8574"/>
                  <a:pt x="78857" y="5905"/>
                </a:cubicBezTo>
                <a:cubicBezTo>
                  <a:pt x="79090" y="5572"/>
                  <a:pt x="78657" y="5171"/>
                  <a:pt x="78390" y="5471"/>
                </a:cubicBezTo>
                <a:cubicBezTo>
                  <a:pt x="75655" y="9007"/>
                  <a:pt x="71151" y="9141"/>
                  <a:pt x="67048" y="8540"/>
                </a:cubicBezTo>
                <a:cubicBezTo>
                  <a:pt x="63012" y="7973"/>
                  <a:pt x="59176" y="7173"/>
                  <a:pt x="55040" y="7239"/>
                </a:cubicBezTo>
                <a:cubicBezTo>
                  <a:pt x="47334" y="7506"/>
                  <a:pt x="40663" y="10675"/>
                  <a:pt x="33891" y="14144"/>
                </a:cubicBezTo>
                <a:cubicBezTo>
                  <a:pt x="26986" y="17680"/>
                  <a:pt x="19281" y="20916"/>
                  <a:pt x="11609" y="17513"/>
                </a:cubicBezTo>
                <a:cubicBezTo>
                  <a:pt x="5004" y="14578"/>
                  <a:pt x="501" y="7506"/>
                  <a:pt x="801" y="334"/>
                </a:cubicBezTo>
                <a:cubicBezTo>
                  <a:pt x="868" y="1"/>
                  <a:pt x="267" y="1"/>
                  <a:pt x="267" y="43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title"/>
          </p:nvPr>
        </p:nvSpPr>
        <p:spPr>
          <a:xfrm>
            <a:off x="2446975" y="1870148"/>
            <a:ext cx="4864500" cy="645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mmissioner"/>
              <a:buNone/>
              <a:defRPr sz="45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4200"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ubTitle" idx="1"/>
          </p:nvPr>
        </p:nvSpPr>
        <p:spPr>
          <a:xfrm>
            <a:off x="2444575" y="2758163"/>
            <a:ext cx="4866900" cy="136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3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/>
          <p:nvPr/>
        </p:nvSpPr>
        <p:spPr>
          <a:xfrm>
            <a:off x="-21275" y="-60700"/>
            <a:ext cx="2635657" cy="1136802"/>
          </a:xfrm>
          <a:custGeom>
            <a:avLst/>
            <a:gdLst/>
            <a:ahLst/>
            <a:cxnLst/>
            <a:rect l="l" t="t" r="r" b="b"/>
            <a:pathLst>
              <a:path w="66515" h="28689" extrusionOk="0">
                <a:moveTo>
                  <a:pt x="58376" y="1202"/>
                </a:moveTo>
                <a:lnTo>
                  <a:pt x="1" y="1202"/>
                </a:lnTo>
                <a:lnTo>
                  <a:pt x="1" y="28688"/>
                </a:lnTo>
                <a:cubicBezTo>
                  <a:pt x="835" y="23684"/>
                  <a:pt x="167" y="18214"/>
                  <a:pt x="1669" y="13244"/>
                </a:cubicBezTo>
                <a:cubicBezTo>
                  <a:pt x="2636" y="10141"/>
                  <a:pt x="4471" y="7306"/>
                  <a:pt x="6972" y="5171"/>
                </a:cubicBezTo>
                <a:cubicBezTo>
                  <a:pt x="8207" y="4070"/>
                  <a:pt x="9674" y="3170"/>
                  <a:pt x="11242" y="2536"/>
                </a:cubicBezTo>
                <a:cubicBezTo>
                  <a:pt x="17513" y="1"/>
                  <a:pt x="24752" y="2503"/>
                  <a:pt x="30522" y="6072"/>
                </a:cubicBezTo>
                <a:cubicBezTo>
                  <a:pt x="33091" y="7640"/>
                  <a:pt x="35760" y="9474"/>
                  <a:pt x="38695" y="9241"/>
                </a:cubicBezTo>
                <a:cubicBezTo>
                  <a:pt x="42464" y="8974"/>
                  <a:pt x="45867" y="5371"/>
                  <a:pt x="49369" y="6706"/>
                </a:cubicBezTo>
                <a:cubicBezTo>
                  <a:pt x="51371" y="7473"/>
                  <a:pt x="52505" y="9541"/>
                  <a:pt x="53539" y="11409"/>
                </a:cubicBezTo>
                <a:cubicBezTo>
                  <a:pt x="53539" y="11409"/>
                  <a:pt x="53539" y="11476"/>
                  <a:pt x="53606" y="11476"/>
                </a:cubicBezTo>
                <a:cubicBezTo>
                  <a:pt x="54640" y="13344"/>
                  <a:pt x="56141" y="15345"/>
                  <a:pt x="58242" y="15545"/>
                </a:cubicBezTo>
                <a:cubicBezTo>
                  <a:pt x="60844" y="15812"/>
                  <a:pt x="62846" y="13244"/>
                  <a:pt x="63746" y="10842"/>
                </a:cubicBezTo>
                <a:cubicBezTo>
                  <a:pt x="64947" y="7806"/>
                  <a:pt x="65347" y="4237"/>
                  <a:pt x="66515" y="1235"/>
                </a:cubicBezTo>
                <a:lnTo>
                  <a:pt x="58376" y="12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6"/>
          <p:cNvSpPr/>
          <p:nvPr/>
        </p:nvSpPr>
        <p:spPr>
          <a:xfrm rot="10800000">
            <a:off x="6034253" y="4475810"/>
            <a:ext cx="3336125" cy="833615"/>
          </a:xfrm>
          <a:custGeom>
            <a:avLst/>
            <a:gdLst/>
            <a:ahLst/>
            <a:cxnLst/>
            <a:rect l="l" t="t" r="r" b="b"/>
            <a:pathLst>
              <a:path w="62079" h="15512" extrusionOk="0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title"/>
          </p:nvPr>
        </p:nvSpPr>
        <p:spPr>
          <a:xfrm>
            <a:off x="776299" y="3228725"/>
            <a:ext cx="2313300" cy="27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 b="1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6"/>
          <p:cNvSpPr txBox="1">
            <a:spLocks noGrp="1"/>
          </p:cNvSpPr>
          <p:nvPr>
            <p:ph type="subTitle" idx="1"/>
          </p:nvPr>
        </p:nvSpPr>
        <p:spPr>
          <a:xfrm>
            <a:off x="778249" y="3718907"/>
            <a:ext cx="2309400" cy="795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2" name="Google Shape;112;p16"/>
          <p:cNvSpPr txBox="1">
            <a:spLocks noGrp="1"/>
          </p:cNvSpPr>
          <p:nvPr>
            <p:ph type="title" idx="2"/>
          </p:nvPr>
        </p:nvSpPr>
        <p:spPr>
          <a:xfrm>
            <a:off x="3415350" y="3228725"/>
            <a:ext cx="2313300" cy="27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 b="1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6"/>
          <p:cNvSpPr txBox="1">
            <a:spLocks noGrp="1"/>
          </p:cNvSpPr>
          <p:nvPr>
            <p:ph type="subTitle" idx="3"/>
          </p:nvPr>
        </p:nvSpPr>
        <p:spPr>
          <a:xfrm>
            <a:off x="3415350" y="3718907"/>
            <a:ext cx="2313300" cy="795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4" name="Google Shape;114;p16"/>
          <p:cNvSpPr txBox="1">
            <a:spLocks noGrp="1"/>
          </p:cNvSpPr>
          <p:nvPr>
            <p:ph type="title" idx="4"/>
          </p:nvPr>
        </p:nvSpPr>
        <p:spPr>
          <a:xfrm>
            <a:off x="6031851" y="3228725"/>
            <a:ext cx="2313300" cy="27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 b="1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6"/>
          <p:cNvSpPr txBox="1">
            <a:spLocks noGrp="1"/>
          </p:cNvSpPr>
          <p:nvPr>
            <p:ph type="subTitle" idx="5"/>
          </p:nvPr>
        </p:nvSpPr>
        <p:spPr>
          <a:xfrm>
            <a:off x="6031851" y="3718907"/>
            <a:ext cx="2313300" cy="795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6" name="Google Shape;116;p16"/>
          <p:cNvSpPr txBox="1">
            <a:spLocks noGrp="1"/>
          </p:cNvSpPr>
          <p:nvPr>
            <p:ph type="title" idx="6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6"/>
          <p:cNvSpPr/>
          <p:nvPr/>
        </p:nvSpPr>
        <p:spPr>
          <a:xfrm>
            <a:off x="7749100" y="3505025"/>
            <a:ext cx="1917225" cy="1847175"/>
          </a:xfrm>
          <a:custGeom>
            <a:avLst/>
            <a:gdLst/>
            <a:ahLst/>
            <a:cxnLst/>
            <a:rect l="l" t="t" r="r" b="b"/>
            <a:pathLst>
              <a:path w="76689" h="73887" extrusionOk="0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8_1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3"/>
          <p:cNvSpPr/>
          <p:nvPr/>
        </p:nvSpPr>
        <p:spPr>
          <a:xfrm flipH="1">
            <a:off x="8110630" y="-463650"/>
            <a:ext cx="2045324" cy="2196988"/>
          </a:xfrm>
          <a:custGeom>
            <a:avLst/>
            <a:gdLst/>
            <a:ahLst/>
            <a:cxnLst/>
            <a:rect l="l" t="t" r="r" b="b"/>
            <a:pathLst>
              <a:path w="53539" h="57509" extrusionOk="0">
                <a:moveTo>
                  <a:pt x="8006" y="49169"/>
                </a:moveTo>
                <a:cubicBezTo>
                  <a:pt x="8307" y="47268"/>
                  <a:pt x="7973" y="45333"/>
                  <a:pt x="8273" y="43399"/>
                </a:cubicBezTo>
                <a:cubicBezTo>
                  <a:pt x="8707" y="40330"/>
                  <a:pt x="10942" y="37528"/>
                  <a:pt x="13844" y="36327"/>
                </a:cubicBezTo>
                <a:cubicBezTo>
                  <a:pt x="16646" y="35193"/>
                  <a:pt x="19815" y="35526"/>
                  <a:pt x="22817" y="35393"/>
                </a:cubicBezTo>
                <a:cubicBezTo>
                  <a:pt x="25819" y="35259"/>
                  <a:pt x="29188" y="34425"/>
                  <a:pt x="30789" y="31890"/>
                </a:cubicBezTo>
                <a:cubicBezTo>
                  <a:pt x="31523" y="30689"/>
                  <a:pt x="31790" y="29255"/>
                  <a:pt x="32057" y="27887"/>
                </a:cubicBezTo>
                <a:cubicBezTo>
                  <a:pt x="32524" y="25753"/>
                  <a:pt x="33058" y="23651"/>
                  <a:pt x="34158" y="21750"/>
                </a:cubicBezTo>
                <a:cubicBezTo>
                  <a:pt x="35226" y="19882"/>
                  <a:pt x="36994" y="18314"/>
                  <a:pt x="39129" y="17847"/>
                </a:cubicBezTo>
                <a:cubicBezTo>
                  <a:pt x="40530" y="17547"/>
                  <a:pt x="42031" y="17747"/>
                  <a:pt x="43498" y="17680"/>
                </a:cubicBezTo>
                <a:cubicBezTo>
                  <a:pt x="47368" y="17413"/>
                  <a:pt x="50837" y="14978"/>
                  <a:pt x="53205" y="11876"/>
                </a:cubicBezTo>
                <a:cubicBezTo>
                  <a:pt x="53339" y="11709"/>
                  <a:pt x="53405" y="11576"/>
                  <a:pt x="53539" y="11409"/>
                </a:cubicBezTo>
                <a:cubicBezTo>
                  <a:pt x="52505" y="9541"/>
                  <a:pt x="51404" y="7473"/>
                  <a:pt x="49369" y="6706"/>
                </a:cubicBezTo>
                <a:cubicBezTo>
                  <a:pt x="45867" y="5405"/>
                  <a:pt x="42398" y="8974"/>
                  <a:pt x="38695" y="9241"/>
                </a:cubicBezTo>
                <a:cubicBezTo>
                  <a:pt x="35726" y="9508"/>
                  <a:pt x="33058" y="7673"/>
                  <a:pt x="30522" y="6072"/>
                </a:cubicBezTo>
                <a:cubicBezTo>
                  <a:pt x="24718" y="2536"/>
                  <a:pt x="17513" y="1"/>
                  <a:pt x="11209" y="2536"/>
                </a:cubicBezTo>
                <a:cubicBezTo>
                  <a:pt x="9674" y="3170"/>
                  <a:pt x="8206" y="4070"/>
                  <a:pt x="6972" y="5171"/>
                </a:cubicBezTo>
                <a:cubicBezTo>
                  <a:pt x="4504" y="7306"/>
                  <a:pt x="2636" y="10141"/>
                  <a:pt x="1668" y="13244"/>
                </a:cubicBezTo>
                <a:cubicBezTo>
                  <a:pt x="167" y="18181"/>
                  <a:pt x="835" y="23651"/>
                  <a:pt x="1" y="28688"/>
                </a:cubicBezTo>
                <a:lnTo>
                  <a:pt x="1" y="57509"/>
                </a:lnTo>
                <a:cubicBezTo>
                  <a:pt x="134" y="57442"/>
                  <a:pt x="267" y="57409"/>
                  <a:pt x="368" y="57409"/>
                </a:cubicBezTo>
                <a:cubicBezTo>
                  <a:pt x="4204" y="56274"/>
                  <a:pt x="7439" y="53072"/>
                  <a:pt x="8006" y="491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23"/>
          <p:cNvSpPr/>
          <p:nvPr/>
        </p:nvSpPr>
        <p:spPr>
          <a:xfrm flipH="1">
            <a:off x="-2205846" y="-379750"/>
            <a:ext cx="3075550" cy="1928900"/>
          </a:xfrm>
          <a:custGeom>
            <a:avLst/>
            <a:gdLst/>
            <a:ahLst/>
            <a:cxnLst/>
            <a:rect l="l" t="t" r="r" b="b"/>
            <a:pathLst>
              <a:path w="123022" h="77156" extrusionOk="0">
                <a:moveTo>
                  <a:pt x="5338" y="334"/>
                </a:moveTo>
                <a:cubicBezTo>
                  <a:pt x="0" y="9707"/>
                  <a:pt x="4504" y="20548"/>
                  <a:pt x="12242" y="26986"/>
                </a:cubicBezTo>
                <a:cubicBezTo>
                  <a:pt x="16345" y="30355"/>
                  <a:pt x="21582" y="31990"/>
                  <a:pt x="25519" y="35626"/>
                </a:cubicBezTo>
                <a:cubicBezTo>
                  <a:pt x="30622" y="40363"/>
                  <a:pt x="29121" y="47801"/>
                  <a:pt x="27754" y="53806"/>
                </a:cubicBezTo>
                <a:cubicBezTo>
                  <a:pt x="26586" y="58876"/>
                  <a:pt x="25585" y="64380"/>
                  <a:pt x="28521" y="69083"/>
                </a:cubicBezTo>
                <a:cubicBezTo>
                  <a:pt x="31089" y="73253"/>
                  <a:pt x="36526" y="75421"/>
                  <a:pt x="41130" y="76088"/>
                </a:cubicBezTo>
                <a:cubicBezTo>
                  <a:pt x="46600" y="76889"/>
                  <a:pt x="51537" y="74254"/>
                  <a:pt x="55907" y="71351"/>
                </a:cubicBezTo>
                <a:cubicBezTo>
                  <a:pt x="60977" y="67982"/>
                  <a:pt x="65614" y="63913"/>
                  <a:pt x="71451" y="61845"/>
                </a:cubicBezTo>
                <a:cubicBezTo>
                  <a:pt x="76121" y="60177"/>
                  <a:pt x="81225" y="60143"/>
                  <a:pt x="86095" y="60577"/>
                </a:cubicBezTo>
                <a:cubicBezTo>
                  <a:pt x="91466" y="61077"/>
                  <a:pt x="97103" y="62145"/>
                  <a:pt x="102007" y="64413"/>
                </a:cubicBezTo>
                <a:cubicBezTo>
                  <a:pt x="109412" y="67849"/>
                  <a:pt x="114315" y="75221"/>
                  <a:pt x="122488" y="77056"/>
                </a:cubicBezTo>
                <a:cubicBezTo>
                  <a:pt x="122855" y="77156"/>
                  <a:pt x="123022" y="76555"/>
                  <a:pt x="122655" y="76488"/>
                </a:cubicBezTo>
                <a:cubicBezTo>
                  <a:pt x="117184" y="75254"/>
                  <a:pt x="113014" y="71418"/>
                  <a:pt x="108745" y="68082"/>
                </a:cubicBezTo>
                <a:cubicBezTo>
                  <a:pt x="104342" y="64680"/>
                  <a:pt x="99772" y="62545"/>
                  <a:pt x="94334" y="61344"/>
                </a:cubicBezTo>
                <a:cubicBezTo>
                  <a:pt x="88497" y="60043"/>
                  <a:pt x="82393" y="59343"/>
                  <a:pt x="76422" y="60077"/>
                </a:cubicBezTo>
                <a:cubicBezTo>
                  <a:pt x="70751" y="60811"/>
                  <a:pt x="65947" y="63546"/>
                  <a:pt x="61378" y="66748"/>
                </a:cubicBezTo>
                <a:cubicBezTo>
                  <a:pt x="56441" y="70217"/>
                  <a:pt x="51571" y="74354"/>
                  <a:pt x="45466" y="75488"/>
                </a:cubicBezTo>
                <a:cubicBezTo>
                  <a:pt x="39295" y="76655"/>
                  <a:pt x="31423" y="73320"/>
                  <a:pt x="28421" y="67716"/>
                </a:cubicBezTo>
                <a:cubicBezTo>
                  <a:pt x="25252" y="61811"/>
                  <a:pt x="28621" y="54239"/>
                  <a:pt x="29521" y="48168"/>
                </a:cubicBezTo>
                <a:cubicBezTo>
                  <a:pt x="30189" y="43398"/>
                  <a:pt x="29388" y="38695"/>
                  <a:pt x="25919" y="35192"/>
                </a:cubicBezTo>
                <a:cubicBezTo>
                  <a:pt x="23717" y="32991"/>
                  <a:pt x="20749" y="31556"/>
                  <a:pt x="18047" y="30122"/>
                </a:cubicBezTo>
                <a:cubicBezTo>
                  <a:pt x="14778" y="28321"/>
                  <a:pt x="11842" y="26152"/>
                  <a:pt x="9340" y="23384"/>
                </a:cubicBezTo>
                <a:cubicBezTo>
                  <a:pt x="3736" y="17313"/>
                  <a:pt x="1602" y="8106"/>
                  <a:pt x="5871" y="701"/>
                </a:cubicBezTo>
                <a:cubicBezTo>
                  <a:pt x="6071" y="301"/>
                  <a:pt x="5538" y="0"/>
                  <a:pt x="5338" y="3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23"/>
          <p:cNvSpPr/>
          <p:nvPr/>
        </p:nvSpPr>
        <p:spPr>
          <a:xfrm flipH="1">
            <a:off x="6875929" y="4837375"/>
            <a:ext cx="2249125" cy="487025"/>
          </a:xfrm>
          <a:custGeom>
            <a:avLst/>
            <a:gdLst/>
            <a:ahLst/>
            <a:cxnLst/>
            <a:rect l="l" t="t" r="r" b="b"/>
            <a:pathLst>
              <a:path w="89965" h="19481" extrusionOk="0">
                <a:moveTo>
                  <a:pt x="734" y="17279"/>
                </a:moveTo>
                <a:cubicBezTo>
                  <a:pt x="4237" y="9807"/>
                  <a:pt x="10208" y="2335"/>
                  <a:pt x="19314" y="2902"/>
                </a:cubicBezTo>
                <a:cubicBezTo>
                  <a:pt x="24285" y="3169"/>
                  <a:pt x="28854" y="5938"/>
                  <a:pt x="33291" y="7973"/>
                </a:cubicBezTo>
                <a:cubicBezTo>
                  <a:pt x="37160" y="9774"/>
                  <a:pt x="41263" y="11075"/>
                  <a:pt x="45500" y="11375"/>
                </a:cubicBezTo>
                <a:cubicBezTo>
                  <a:pt x="49336" y="11742"/>
                  <a:pt x="52972" y="10808"/>
                  <a:pt x="56341" y="8973"/>
                </a:cubicBezTo>
                <a:cubicBezTo>
                  <a:pt x="60010" y="7005"/>
                  <a:pt x="63179" y="4203"/>
                  <a:pt x="67215" y="3036"/>
                </a:cubicBezTo>
                <a:cubicBezTo>
                  <a:pt x="77823" y="0"/>
                  <a:pt x="84961" y="11475"/>
                  <a:pt x="89198" y="19147"/>
                </a:cubicBezTo>
                <a:cubicBezTo>
                  <a:pt x="89398" y="19481"/>
                  <a:pt x="89965" y="19181"/>
                  <a:pt x="89731" y="18814"/>
                </a:cubicBezTo>
                <a:cubicBezTo>
                  <a:pt x="85628" y="11308"/>
                  <a:pt x="80491" y="2936"/>
                  <a:pt x="71051" y="2035"/>
                </a:cubicBezTo>
                <a:cubicBezTo>
                  <a:pt x="66882" y="1668"/>
                  <a:pt x="63146" y="3936"/>
                  <a:pt x="59810" y="6038"/>
                </a:cubicBezTo>
                <a:cubicBezTo>
                  <a:pt x="55273" y="8973"/>
                  <a:pt x="51037" y="10975"/>
                  <a:pt x="45533" y="10708"/>
                </a:cubicBezTo>
                <a:cubicBezTo>
                  <a:pt x="40163" y="10441"/>
                  <a:pt x="35159" y="8139"/>
                  <a:pt x="30356" y="5838"/>
                </a:cubicBezTo>
                <a:cubicBezTo>
                  <a:pt x="26186" y="3870"/>
                  <a:pt x="21950" y="2002"/>
                  <a:pt x="17246" y="2168"/>
                </a:cubicBezTo>
                <a:cubicBezTo>
                  <a:pt x="9007" y="2469"/>
                  <a:pt x="3403" y="10174"/>
                  <a:pt x="234" y="16879"/>
                </a:cubicBezTo>
                <a:cubicBezTo>
                  <a:pt x="1" y="17346"/>
                  <a:pt x="568" y="17646"/>
                  <a:pt x="734" y="172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23"/>
          <p:cNvSpPr txBox="1">
            <a:spLocks noGrp="1"/>
          </p:cNvSpPr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3"/>
          <p:cNvSpPr/>
          <p:nvPr/>
        </p:nvSpPr>
        <p:spPr>
          <a:xfrm rot="10800000" flipH="1">
            <a:off x="-1878175" y="4448485"/>
            <a:ext cx="3336125" cy="833615"/>
          </a:xfrm>
          <a:custGeom>
            <a:avLst/>
            <a:gdLst/>
            <a:ahLst/>
            <a:cxnLst/>
            <a:rect l="l" t="t" r="r" b="b"/>
            <a:pathLst>
              <a:path w="62079" h="15512" extrusionOk="0">
                <a:moveTo>
                  <a:pt x="34" y="1"/>
                </a:moveTo>
                <a:cubicBezTo>
                  <a:pt x="1" y="2502"/>
                  <a:pt x="201" y="4971"/>
                  <a:pt x="1202" y="7206"/>
                </a:cubicBezTo>
                <a:cubicBezTo>
                  <a:pt x="2669" y="10541"/>
                  <a:pt x="5772" y="13043"/>
                  <a:pt x="9241" y="14211"/>
                </a:cubicBezTo>
                <a:cubicBezTo>
                  <a:pt x="9608" y="14344"/>
                  <a:pt x="10008" y="14478"/>
                  <a:pt x="10408" y="14544"/>
                </a:cubicBezTo>
                <a:cubicBezTo>
                  <a:pt x="14378" y="15512"/>
                  <a:pt x="18581" y="14945"/>
                  <a:pt x="22384" y="13477"/>
                </a:cubicBezTo>
                <a:cubicBezTo>
                  <a:pt x="23084" y="13177"/>
                  <a:pt x="23851" y="12876"/>
                  <a:pt x="24552" y="12543"/>
                </a:cubicBezTo>
                <a:cubicBezTo>
                  <a:pt x="27187" y="11342"/>
                  <a:pt x="29722" y="9974"/>
                  <a:pt x="32524" y="9341"/>
                </a:cubicBezTo>
                <a:cubicBezTo>
                  <a:pt x="35927" y="8540"/>
                  <a:pt x="39462" y="8974"/>
                  <a:pt x="42965" y="9207"/>
                </a:cubicBezTo>
                <a:cubicBezTo>
                  <a:pt x="46034" y="9474"/>
                  <a:pt x="49069" y="9574"/>
                  <a:pt x="51971" y="8840"/>
                </a:cubicBezTo>
                <a:cubicBezTo>
                  <a:pt x="56475" y="7673"/>
                  <a:pt x="60277" y="4270"/>
                  <a:pt x="62079" y="1"/>
                </a:cubicBezTo>
                <a:lnTo>
                  <a:pt x="3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10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5"/>
          <p:cNvSpPr/>
          <p:nvPr/>
        </p:nvSpPr>
        <p:spPr>
          <a:xfrm>
            <a:off x="-36275" y="-110175"/>
            <a:ext cx="3335727" cy="1438753"/>
          </a:xfrm>
          <a:custGeom>
            <a:avLst/>
            <a:gdLst/>
            <a:ahLst/>
            <a:cxnLst/>
            <a:rect l="l" t="t" r="r" b="b"/>
            <a:pathLst>
              <a:path w="66515" h="28689" extrusionOk="0">
                <a:moveTo>
                  <a:pt x="58376" y="1202"/>
                </a:moveTo>
                <a:lnTo>
                  <a:pt x="1" y="1202"/>
                </a:lnTo>
                <a:lnTo>
                  <a:pt x="1" y="28688"/>
                </a:lnTo>
                <a:cubicBezTo>
                  <a:pt x="835" y="23684"/>
                  <a:pt x="167" y="18214"/>
                  <a:pt x="1669" y="13244"/>
                </a:cubicBezTo>
                <a:cubicBezTo>
                  <a:pt x="2636" y="10141"/>
                  <a:pt x="4471" y="7306"/>
                  <a:pt x="6972" y="5171"/>
                </a:cubicBezTo>
                <a:cubicBezTo>
                  <a:pt x="8207" y="4070"/>
                  <a:pt x="9674" y="3170"/>
                  <a:pt x="11242" y="2536"/>
                </a:cubicBezTo>
                <a:cubicBezTo>
                  <a:pt x="17513" y="1"/>
                  <a:pt x="24752" y="2503"/>
                  <a:pt x="30522" y="6072"/>
                </a:cubicBezTo>
                <a:cubicBezTo>
                  <a:pt x="33091" y="7640"/>
                  <a:pt x="35760" y="9474"/>
                  <a:pt x="38695" y="9241"/>
                </a:cubicBezTo>
                <a:cubicBezTo>
                  <a:pt x="42464" y="8974"/>
                  <a:pt x="45867" y="5371"/>
                  <a:pt x="49369" y="6706"/>
                </a:cubicBezTo>
                <a:cubicBezTo>
                  <a:pt x="51371" y="7473"/>
                  <a:pt x="52505" y="9541"/>
                  <a:pt x="53539" y="11409"/>
                </a:cubicBezTo>
                <a:cubicBezTo>
                  <a:pt x="53539" y="11409"/>
                  <a:pt x="53539" y="11476"/>
                  <a:pt x="53606" y="11476"/>
                </a:cubicBezTo>
                <a:cubicBezTo>
                  <a:pt x="54640" y="13344"/>
                  <a:pt x="56141" y="15345"/>
                  <a:pt x="58242" y="15545"/>
                </a:cubicBezTo>
                <a:cubicBezTo>
                  <a:pt x="60844" y="15812"/>
                  <a:pt x="62846" y="13244"/>
                  <a:pt x="63746" y="10842"/>
                </a:cubicBezTo>
                <a:cubicBezTo>
                  <a:pt x="64947" y="7806"/>
                  <a:pt x="65347" y="4237"/>
                  <a:pt x="66515" y="1235"/>
                </a:cubicBezTo>
                <a:lnTo>
                  <a:pt x="58376" y="123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25"/>
          <p:cNvSpPr/>
          <p:nvPr/>
        </p:nvSpPr>
        <p:spPr>
          <a:xfrm rot="10800000">
            <a:off x="5840450" y="3807400"/>
            <a:ext cx="3335727" cy="1438753"/>
          </a:xfrm>
          <a:custGeom>
            <a:avLst/>
            <a:gdLst/>
            <a:ahLst/>
            <a:cxnLst/>
            <a:rect l="l" t="t" r="r" b="b"/>
            <a:pathLst>
              <a:path w="66515" h="28689" extrusionOk="0">
                <a:moveTo>
                  <a:pt x="58376" y="1202"/>
                </a:moveTo>
                <a:lnTo>
                  <a:pt x="1" y="1202"/>
                </a:lnTo>
                <a:lnTo>
                  <a:pt x="1" y="28688"/>
                </a:lnTo>
                <a:cubicBezTo>
                  <a:pt x="835" y="23684"/>
                  <a:pt x="167" y="18214"/>
                  <a:pt x="1669" y="13244"/>
                </a:cubicBezTo>
                <a:cubicBezTo>
                  <a:pt x="2636" y="10141"/>
                  <a:pt x="4471" y="7306"/>
                  <a:pt x="6972" y="5171"/>
                </a:cubicBezTo>
                <a:cubicBezTo>
                  <a:pt x="8207" y="4070"/>
                  <a:pt x="9674" y="3170"/>
                  <a:pt x="11242" y="2536"/>
                </a:cubicBezTo>
                <a:cubicBezTo>
                  <a:pt x="17513" y="1"/>
                  <a:pt x="24752" y="2503"/>
                  <a:pt x="30522" y="6072"/>
                </a:cubicBezTo>
                <a:cubicBezTo>
                  <a:pt x="33091" y="7640"/>
                  <a:pt x="35760" y="9474"/>
                  <a:pt x="38695" y="9241"/>
                </a:cubicBezTo>
                <a:cubicBezTo>
                  <a:pt x="42464" y="8974"/>
                  <a:pt x="45867" y="5371"/>
                  <a:pt x="49369" y="6706"/>
                </a:cubicBezTo>
                <a:cubicBezTo>
                  <a:pt x="51371" y="7473"/>
                  <a:pt x="52505" y="9541"/>
                  <a:pt x="53539" y="11409"/>
                </a:cubicBezTo>
                <a:cubicBezTo>
                  <a:pt x="53539" y="11409"/>
                  <a:pt x="53539" y="11476"/>
                  <a:pt x="53606" y="11476"/>
                </a:cubicBezTo>
                <a:cubicBezTo>
                  <a:pt x="54640" y="13344"/>
                  <a:pt x="56141" y="15345"/>
                  <a:pt x="58242" y="15545"/>
                </a:cubicBezTo>
                <a:cubicBezTo>
                  <a:pt x="60844" y="15812"/>
                  <a:pt x="62846" y="13244"/>
                  <a:pt x="63746" y="10842"/>
                </a:cubicBezTo>
                <a:cubicBezTo>
                  <a:pt x="64947" y="7806"/>
                  <a:pt x="65347" y="4237"/>
                  <a:pt x="66515" y="1235"/>
                </a:cubicBezTo>
                <a:lnTo>
                  <a:pt x="58376" y="123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25"/>
          <p:cNvSpPr/>
          <p:nvPr/>
        </p:nvSpPr>
        <p:spPr>
          <a:xfrm>
            <a:off x="6993300" y="4737250"/>
            <a:ext cx="2249125" cy="487025"/>
          </a:xfrm>
          <a:custGeom>
            <a:avLst/>
            <a:gdLst/>
            <a:ahLst/>
            <a:cxnLst/>
            <a:rect l="l" t="t" r="r" b="b"/>
            <a:pathLst>
              <a:path w="89965" h="19481" extrusionOk="0">
                <a:moveTo>
                  <a:pt x="734" y="17279"/>
                </a:moveTo>
                <a:cubicBezTo>
                  <a:pt x="4237" y="9807"/>
                  <a:pt x="10208" y="2335"/>
                  <a:pt x="19314" y="2902"/>
                </a:cubicBezTo>
                <a:cubicBezTo>
                  <a:pt x="24285" y="3169"/>
                  <a:pt x="28854" y="5938"/>
                  <a:pt x="33291" y="7973"/>
                </a:cubicBezTo>
                <a:cubicBezTo>
                  <a:pt x="37160" y="9774"/>
                  <a:pt x="41263" y="11075"/>
                  <a:pt x="45500" y="11375"/>
                </a:cubicBezTo>
                <a:cubicBezTo>
                  <a:pt x="49336" y="11742"/>
                  <a:pt x="52972" y="10808"/>
                  <a:pt x="56341" y="8973"/>
                </a:cubicBezTo>
                <a:cubicBezTo>
                  <a:pt x="60010" y="7005"/>
                  <a:pt x="63179" y="4203"/>
                  <a:pt x="67215" y="3036"/>
                </a:cubicBezTo>
                <a:cubicBezTo>
                  <a:pt x="77823" y="0"/>
                  <a:pt x="84961" y="11475"/>
                  <a:pt x="89198" y="19147"/>
                </a:cubicBezTo>
                <a:cubicBezTo>
                  <a:pt x="89398" y="19481"/>
                  <a:pt x="89965" y="19181"/>
                  <a:pt x="89731" y="18814"/>
                </a:cubicBezTo>
                <a:cubicBezTo>
                  <a:pt x="85628" y="11308"/>
                  <a:pt x="80491" y="2936"/>
                  <a:pt x="71051" y="2035"/>
                </a:cubicBezTo>
                <a:cubicBezTo>
                  <a:pt x="66882" y="1668"/>
                  <a:pt x="63146" y="3936"/>
                  <a:pt x="59810" y="6038"/>
                </a:cubicBezTo>
                <a:cubicBezTo>
                  <a:pt x="55273" y="8973"/>
                  <a:pt x="51037" y="10975"/>
                  <a:pt x="45533" y="10708"/>
                </a:cubicBezTo>
                <a:cubicBezTo>
                  <a:pt x="40163" y="10441"/>
                  <a:pt x="35159" y="8139"/>
                  <a:pt x="30356" y="5838"/>
                </a:cubicBezTo>
                <a:cubicBezTo>
                  <a:pt x="26186" y="3870"/>
                  <a:pt x="21950" y="2002"/>
                  <a:pt x="17246" y="2168"/>
                </a:cubicBezTo>
                <a:cubicBezTo>
                  <a:pt x="9007" y="2469"/>
                  <a:pt x="3403" y="10174"/>
                  <a:pt x="234" y="16879"/>
                </a:cubicBezTo>
                <a:cubicBezTo>
                  <a:pt x="1" y="17346"/>
                  <a:pt x="568" y="17646"/>
                  <a:pt x="734" y="17279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25"/>
          <p:cNvSpPr/>
          <p:nvPr/>
        </p:nvSpPr>
        <p:spPr>
          <a:xfrm rot="10800000">
            <a:off x="-194050" y="-110175"/>
            <a:ext cx="2249125" cy="487025"/>
          </a:xfrm>
          <a:custGeom>
            <a:avLst/>
            <a:gdLst/>
            <a:ahLst/>
            <a:cxnLst/>
            <a:rect l="l" t="t" r="r" b="b"/>
            <a:pathLst>
              <a:path w="89965" h="19481" extrusionOk="0">
                <a:moveTo>
                  <a:pt x="734" y="17279"/>
                </a:moveTo>
                <a:cubicBezTo>
                  <a:pt x="4237" y="9807"/>
                  <a:pt x="10208" y="2335"/>
                  <a:pt x="19314" y="2902"/>
                </a:cubicBezTo>
                <a:cubicBezTo>
                  <a:pt x="24285" y="3169"/>
                  <a:pt x="28854" y="5938"/>
                  <a:pt x="33291" y="7973"/>
                </a:cubicBezTo>
                <a:cubicBezTo>
                  <a:pt x="37160" y="9774"/>
                  <a:pt x="41263" y="11075"/>
                  <a:pt x="45500" y="11375"/>
                </a:cubicBezTo>
                <a:cubicBezTo>
                  <a:pt x="49336" y="11742"/>
                  <a:pt x="52972" y="10808"/>
                  <a:pt x="56341" y="8973"/>
                </a:cubicBezTo>
                <a:cubicBezTo>
                  <a:pt x="60010" y="7005"/>
                  <a:pt x="63179" y="4203"/>
                  <a:pt x="67215" y="3036"/>
                </a:cubicBezTo>
                <a:cubicBezTo>
                  <a:pt x="77823" y="0"/>
                  <a:pt x="84961" y="11475"/>
                  <a:pt x="89198" y="19147"/>
                </a:cubicBezTo>
                <a:cubicBezTo>
                  <a:pt x="89398" y="19481"/>
                  <a:pt x="89965" y="19181"/>
                  <a:pt x="89731" y="18814"/>
                </a:cubicBezTo>
                <a:cubicBezTo>
                  <a:pt x="85628" y="11308"/>
                  <a:pt x="80491" y="2936"/>
                  <a:pt x="71051" y="2035"/>
                </a:cubicBezTo>
                <a:cubicBezTo>
                  <a:pt x="66882" y="1668"/>
                  <a:pt x="63146" y="3936"/>
                  <a:pt x="59810" y="6038"/>
                </a:cubicBezTo>
                <a:cubicBezTo>
                  <a:pt x="55273" y="8973"/>
                  <a:pt x="51037" y="10975"/>
                  <a:pt x="45533" y="10708"/>
                </a:cubicBezTo>
                <a:cubicBezTo>
                  <a:pt x="40163" y="10441"/>
                  <a:pt x="35159" y="8139"/>
                  <a:pt x="30356" y="5838"/>
                </a:cubicBezTo>
                <a:cubicBezTo>
                  <a:pt x="26186" y="3870"/>
                  <a:pt x="21950" y="2002"/>
                  <a:pt x="17246" y="2168"/>
                </a:cubicBezTo>
                <a:cubicBezTo>
                  <a:pt x="9007" y="2469"/>
                  <a:pt x="3403" y="10174"/>
                  <a:pt x="234" y="16879"/>
                </a:cubicBezTo>
                <a:cubicBezTo>
                  <a:pt x="1" y="17346"/>
                  <a:pt x="568" y="17646"/>
                  <a:pt x="734" y="17279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5"/>
          <p:cNvSpPr txBox="1">
            <a:spLocks noGrp="1"/>
          </p:cNvSpPr>
          <p:nvPr>
            <p:ph type="title"/>
          </p:nvPr>
        </p:nvSpPr>
        <p:spPr>
          <a:xfrm>
            <a:off x="1244419" y="3203938"/>
            <a:ext cx="2990100" cy="27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 b="1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25"/>
          <p:cNvSpPr txBox="1">
            <a:spLocks noGrp="1"/>
          </p:cNvSpPr>
          <p:nvPr>
            <p:ph type="subTitle" idx="1"/>
          </p:nvPr>
        </p:nvSpPr>
        <p:spPr>
          <a:xfrm>
            <a:off x="1242319" y="1948625"/>
            <a:ext cx="2994300" cy="105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4" name="Google Shape;194;p25"/>
          <p:cNvSpPr txBox="1">
            <a:spLocks noGrp="1"/>
          </p:cNvSpPr>
          <p:nvPr>
            <p:ph type="title" idx="2"/>
          </p:nvPr>
        </p:nvSpPr>
        <p:spPr>
          <a:xfrm>
            <a:off x="4911581" y="3203938"/>
            <a:ext cx="2990100" cy="27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 b="1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25"/>
          <p:cNvSpPr txBox="1">
            <a:spLocks noGrp="1"/>
          </p:cNvSpPr>
          <p:nvPr>
            <p:ph type="subTitle" idx="3"/>
          </p:nvPr>
        </p:nvSpPr>
        <p:spPr>
          <a:xfrm>
            <a:off x="4911581" y="1947672"/>
            <a:ext cx="2990100" cy="1051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6" name="Google Shape;196;p25"/>
          <p:cNvSpPr txBox="1">
            <a:spLocks noGrp="1"/>
          </p:cNvSpPr>
          <p:nvPr>
            <p:ph type="title" idx="4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CUSTOM_11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6"/>
          <p:cNvSpPr/>
          <p:nvPr/>
        </p:nvSpPr>
        <p:spPr>
          <a:xfrm>
            <a:off x="7050425" y="-69625"/>
            <a:ext cx="2453450" cy="1580500"/>
          </a:xfrm>
          <a:custGeom>
            <a:avLst/>
            <a:gdLst/>
            <a:ahLst/>
            <a:cxnLst/>
            <a:rect l="l" t="t" r="r" b="b"/>
            <a:pathLst>
              <a:path w="98138" h="63220" extrusionOk="0">
                <a:moveTo>
                  <a:pt x="2536" y="0"/>
                </a:moveTo>
                <a:cubicBezTo>
                  <a:pt x="768" y="2535"/>
                  <a:pt x="1" y="5704"/>
                  <a:pt x="535" y="8740"/>
                </a:cubicBezTo>
                <a:cubicBezTo>
                  <a:pt x="2036" y="17146"/>
                  <a:pt x="12410" y="20982"/>
                  <a:pt x="15879" y="28721"/>
                </a:cubicBezTo>
                <a:cubicBezTo>
                  <a:pt x="17914" y="33257"/>
                  <a:pt x="17280" y="38561"/>
                  <a:pt x="16513" y="43465"/>
                </a:cubicBezTo>
                <a:cubicBezTo>
                  <a:pt x="16079" y="46100"/>
                  <a:pt x="15612" y="48869"/>
                  <a:pt x="16446" y="51437"/>
                </a:cubicBezTo>
                <a:cubicBezTo>
                  <a:pt x="17046" y="53238"/>
                  <a:pt x="18181" y="54739"/>
                  <a:pt x="19448" y="56107"/>
                </a:cubicBezTo>
                <a:cubicBezTo>
                  <a:pt x="23932" y="60782"/>
                  <a:pt x="30436" y="63219"/>
                  <a:pt x="36910" y="63219"/>
                </a:cubicBezTo>
                <a:cubicBezTo>
                  <a:pt x="41754" y="63219"/>
                  <a:pt x="46583" y="61855"/>
                  <a:pt x="50537" y="59042"/>
                </a:cubicBezTo>
                <a:cubicBezTo>
                  <a:pt x="56375" y="54873"/>
                  <a:pt x="60044" y="48301"/>
                  <a:pt x="65548" y="43732"/>
                </a:cubicBezTo>
                <a:cubicBezTo>
                  <a:pt x="70526" y="39593"/>
                  <a:pt x="76988" y="37341"/>
                  <a:pt x="83454" y="37341"/>
                </a:cubicBezTo>
                <a:cubicBezTo>
                  <a:pt x="84180" y="37341"/>
                  <a:pt x="84905" y="37370"/>
                  <a:pt x="85629" y="37427"/>
                </a:cubicBezTo>
                <a:cubicBezTo>
                  <a:pt x="89591" y="37744"/>
                  <a:pt x="93614" y="38905"/>
                  <a:pt x="97525" y="38905"/>
                </a:cubicBezTo>
                <a:cubicBezTo>
                  <a:pt x="97730" y="38905"/>
                  <a:pt x="97934" y="38901"/>
                  <a:pt x="98138" y="38895"/>
                </a:cubicBezTo>
                <a:lnTo>
                  <a:pt x="9813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26"/>
          <p:cNvSpPr/>
          <p:nvPr/>
        </p:nvSpPr>
        <p:spPr>
          <a:xfrm>
            <a:off x="6565175" y="-522800"/>
            <a:ext cx="3075550" cy="1928900"/>
          </a:xfrm>
          <a:custGeom>
            <a:avLst/>
            <a:gdLst/>
            <a:ahLst/>
            <a:cxnLst/>
            <a:rect l="l" t="t" r="r" b="b"/>
            <a:pathLst>
              <a:path w="123022" h="77156" extrusionOk="0">
                <a:moveTo>
                  <a:pt x="5338" y="334"/>
                </a:moveTo>
                <a:cubicBezTo>
                  <a:pt x="0" y="9707"/>
                  <a:pt x="4504" y="20548"/>
                  <a:pt x="12242" y="26986"/>
                </a:cubicBezTo>
                <a:cubicBezTo>
                  <a:pt x="16345" y="30355"/>
                  <a:pt x="21582" y="31990"/>
                  <a:pt x="25519" y="35626"/>
                </a:cubicBezTo>
                <a:cubicBezTo>
                  <a:pt x="30622" y="40363"/>
                  <a:pt x="29121" y="47801"/>
                  <a:pt x="27754" y="53806"/>
                </a:cubicBezTo>
                <a:cubicBezTo>
                  <a:pt x="26586" y="58876"/>
                  <a:pt x="25585" y="64380"/>
                  <a:pt x="28521" y="69083"/>
                </a:cubicBezTo>
                <a:cubicBezTo>
                  <a:pt x="31089" y="73253"/>
                  <a:pt x="36526" y="75421"/>
                  <a:pt x="41130" y="76088"/>
                </a:cubicBezTo>
                <a:cubicBezTo>
                  <a:pt x="46600" y="76889"/>
                  <a:pt x="51537" y="74254"/>
                  <a:pt x="55907" y="71351"/>
                </a:cubicBezTo>
                <a:cubicBezTo>
                  <a:pt x="60977" y="67982"/>
                  <a:pt x="65614" y="63913"/>
                  <a:pt x="71451" y="61845"/>
                </a:cubicBezTo>
                <a:cubicBezTo>
                  <a:pt x="76121" y="60177"/>
                  <a:pt x="81225" y="60143"/>
                  <a:pt x="86095" y="60577"/>
                </a:cubicBezTo>
                <a:cubicBezTo>
                  <a:pt x="91466" y="61077"/>
                  <a:pt x="97103" y="62145"/>
                  <a:pt x="102007" y="64413"/>
                </a:cubicBezTo>
                <a:cubicBezTo>
                  <a:pt x="109412" y="67849"/>
                  <a:pt x="114315" y="75221"/>
                  <a:pt x="122488" y="77056"/>
                </a:cubicBezTo>
                <a:cubicBezTo>
                  <a:pt x="122855" y="77156"/>
                  <a:pt x="123022" y="76555"/>
                  <a:pt x="122655" y="76488"/>
                </a:cubicBezTo>
                <a:cubicBezTo>
                  <a:pt x="117184" y="75254"/>
                  <a:pt x="113014" y="71418"/>
                  <a:pt x="108745" y="68082"/>
                </a:cubicBezTo>
                <a:cubicBezTo>
                  <a:pt x="104342" y="64680"/>
                  <a:pt x="99772" y="62545"/>
                  <a:pt x="94334" y="61344"/>
                </a:cubicBezTo>
                <a:cubicBezTo>
                  <a:pt x="88497" y="60043"/>
                  <a:pt x="82393" y="59343"/>
                  <a:pt x="76422" y="60077"/>
                </a:cubicBezTo>
                <a:cubicBezTo>
                  <a:pt x="70751" y="60811"/>
                  <a:pt x="65947" y="63546"/>
                  <a:pt x="61378" y="66748"/>
                </a:cubicBezTo>
                <a:cubicBezTo>
                  <a:pt x="56441" y="70217"/>
                  <a:pt x="51571" y="74354"/>
                  <a:pt x="45466" y="75488"/>
                </a:cubicBezTo>
                <a:cubicBezTo>
                  <a:pt x="39295" y="76655"/>
                  <a:pt x="31423" y="73320"/>
                  <a:pt x="28421" y="67716"/>
                </a:cubicBezTo>
                <a:cubicBezTo>
                  <a:pt x="25252" y="61811"/>
                  <a:pt x="28621" y="54239"/>
                  <a:pt x="29521" y="48168"/>
                </a:cubicBezTo>
                <a:cubicBezTo>
                  <a:pt x="30189" y="43398"/>
                  <a:pt x="29388" y="38695"/>
                  <a:pt x="25919" y="35192"/>
                </a:cubicBezTo>
                <a:cubicBezTo>
                  <a:pt x="23717" y="32991"/>
                  <a:pt x="20749" y="31556"/>
                  <a:pt x="18047" y="30122"/>
                </a:cubicBezTo>
                <a:cubicBezTo>
                  <a:pt x="14778" y="28321"/>
                  <a:pt x="11842" y="26152"/>
                  <a:pt x="9340" y="23384"/>
                </a:cubicBezTo>
                <a:cubicBezTo>
                  <a:pt x="3736" y="17313"/>
                  <a:pt x="1602" y="8106"/>
                  <a:pt x="5871" y="701"/>
                </a:cubicBezTo>
                <a:cubicBezTo>
                  <a:pt x="6071" y="301"/>
                  <a:pt x="5538" y="0"/>
                  <a:pt x="5338" y="3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26"/>
          <p:cNvSpPr/>
          <p:nvPr/>
        </p:nvSpPr>
        <p:spPr>
          <a:xfrm rot="10715375">
            <a:off x="82814" y="-123614"/>
            <a:ext cx="2550299" cy="1036695"/>
          </a:xfrm>
          <a:custGeom>
            <a:avLst/>
            <a:gdLst/>
            <a:ahLst/>
            <a:cxnLst/>
            <a:rect l="l" t="t" r="r" b="b"/>
            <a:pathLst>
              <a:path w="48102" h="24585" extrusionOk="0">
                <a:moveTo>
                  <a:pt x="46834" y="4870"/>
                </a:moveTo>
                <a:cubicBezTo>
                  <a:pt x="45533" y="1835"/>
                  <a:pt x="41997" y="0"/>
                  <a:pt x="38762" y="601"/>
                </a:cubicBezTo>
                <a:cubicBezTo>
                  <a:pt x="35626" y="1168"/>
                  <a:pt x="33358" y="3536"/>
                  <a:pt x="31023" y="5838"/>
                </a:cubicBezTo>
                <a:cubicBezTo>
                  <a:pt x="29121" y="7706"/>
                  <a:pt x="27153" y="9540"/>
                  <a:pt x="24652" y="10308"/>
                </a:cubicBezTo>
                <a:cubicBezTo>
                  <a:pt x="19314" y="11875"/>
                  <a:pt x="13544" y="7939"/>
                  <a:pt x="8173" y="9273"/>
                </a:cubicBezTo>
                <a:cubicBezTo>
                  <a:pt x="4671" y="10141"/>
                  <a:pt x="2202" y="13043"/>
                  <a:pt x="968" y="16512"/>
                </a:cubicBezTo>
                <a:cubicBezTo>
                  <a:pt x="368" y="18146"/>
                  <a:pt x="34" y="19881"/>
                  <a:pt x="1" y="21582"/>
                </a:cubicBezTo>
                <a:cubicBezTo>
                  <a:pt x="1" y="22583"/>
                  <a:pt x="34" y="23584"/>
                  <a:pt x="268" y="24584"/>
                </a:cubicBezTo>
                <a:lnTo>
                  <a:pt x="7439" y="24584"/>
                </a:lnTo>
                <a:lnTo>
                  <a:pt x="37194" y="24584"/>
                </a:lnTo>
                <a:cubicBezTo>
                  <a:pt x="37928" y="23384"/>
                  <a:pt x="38795" y="22216"/>
                  <a:pt x="39696" y="21149"/>
                </a:cubicBezTo>
                <a:cubicBezTo>
                  <a:pt x="41764" y="18747"/>
                  <a:pt x="44032" y="16545"/>
                  <a:pt x="45667" y="13843"/>
                </a:cubicBezTo>
                <a:cubicBezTo>
                  <a:pt x="47268" y="11175"/>
                  <a:pt x="48102" y="7772"/>
                  <a:pt x="46834" y="487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26"/>
          <p:cNvSpPr/>
          <p:nvPr/>
        </p:nvSpPr>
        <p:spPr>
          <a:xfrm>
            <a:off x="8035125" y="4066175"/>
            <a:ext cx="1744004" cy="1327363"/>
          </a:xfrm>
          <a:custGeom>
            <a:avLst/>
            <a:gdLst/>
            <a:ahLst/>
            <a:cxnLst/>
            <a:rect l="l" t="t" r="r" b="b"/>
            <a:pathLst>
              <a:path w="18715" h="14244" extrusionOk="0">
                <a:moveTo>
                  <a:pt x="15445" y="1735"/>
                </a:moveTo>
                <a:cubicBezTo>
                  <a:pt x="14378" y="1034"/>
                  <a:pt x="13044" y="534"/>
                  <a:pt x="11442" y="334"/>
                </a:cubicBezTo>
                <a:cubicBezTo>
                  <a:pt x="9674" y="67"/>
                  <a:pt x="7840" y="0"/>
                  <a:pt x="6205" y="634"/>
                </a:cubicBezTo>
                <a:cubicBezTo>
                  <a:pt x="3970" y="1468"/>
                  <a:pt x="2369" y="3536"/>
                  <a:pt x="1535" y="5804"/>
                </a:cubicBezTo>
                <a:cubicBezTo>
                  <a:pt x="635" y="8206"/>
                  <a:pt x="1" y="11542"/>
                  <a:pt x="501" y="14244"/>
                </a:cubicBezTo>
                <a:lnTo>
                  <a:pt x="16880" y="14244"/>
                </a:lnTo>
                <a:cubicBezTo>
                  <a:pt x="17013" y="14077"/>
                  <a:pt x="17113" y="13910"/>
                  <a:pt x="17180" y="13810"/>
                </a:cubicBezTo>
                <a:cubicBezTo>
                  <a:pt x="17880" y="12543"/>
                  <a:pt x="18181" y="11142"/>
                  <a:pt x="18347" y="9707"/>
                </a:cubicBezTo>
                <a:cubicBezTo>
                  <a:pt x="18714" y="6038"/>
                  <a:pt x="17814" y="3336"/>
                  <a:pt x="15445" y="173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26"/>
          <p:cNvSpPr/>
          <p:nvPr/>
        </p:nvSpPr>
        <p:spPr>
          <a:xfrm rot="7605318">
            <a:off x="-713630" y="3173473"/>
            <a:ext cx="1917229" cy="1847179"/>
          </a:xfrm>
          <a:custGeom>
            <a:avLst/>
            <a:gdLst/>
            <a:ahLst/>
            <a:cxnLst/>
            <a:rect l="l" t="t" r="r" b="b"/>
            <a:pathLst>
              <a:path w="76689" h="73887" extrusionOk="0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26"/>
          <p:cNvSpPr txBox="1">
            <a:spLocks noGrp="1"/>
          </p:cNvSpPr>
          <p:nvPr>
            <p:ph type="title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100"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26"/>
          <p:cNvSpPr txBox="1">
            <a:spLocks noGrp="1"/>
          </p:cNvSpPr>
          <p:nvPr>
            <p:ph type="subTitle" idx="1"/>
          </p:nvPr>
        </p:nvSpPr>
        <p:spPr>
          <a:xfrm>
            <a:off x="1426900" y="3058175"/>
            <a:ext cx="2031000" cy="1008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5" name="Google Shape;205;p26"/>
          <p:cNvSpPr txBox="1">
            <a:spLocks noGrp="1"/>
          </p:cNvSpPr>
          <p:nvPr>
            <p:ph type="title" idx="2" hasCustomPrompt="1"/>
          </p:nvPr>
        </p:nvSpPr>
        <p:spPr>
          <a:xfrm>
            <a:off x="1427350" y="2622575"/>
            <a:ext cx="2030100" cy="317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 b="1">
                <a:solidFill>
                  <a:schemeClr val="lt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06" name="Google Shape;206;p26"/>
          <p:cNvSpPr txBox="1">
            <a:spLocks noGrp="1"/>
          </p:cNvSpPr>
          <p:nvPr>
            <p:ph type="subTitle" idx="3"/>
          </p:nvPr>
        </p:nvSpPr>
        <p:spPr>
          <a:xfrm>
            <a:off x="5686100" y="3058175"/>
            <a:ext cx="2031000" cy="1008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7" name="Google Shape;207;p26"/>
          <p:cNvSpPr txBox="1">
            <a:spLocks noGrp="1"/>
          </p:cNvSpPr>
          <p:nvPr>
            <p:ph type="title" idx="4" hasCustomPrompt="1"/>
          </p:nvPr>
        </p:nvSpPr>
        <p:spPr>
          <a:xfrm>
            <a:off x="5686550" y="2622575"/>
            <a:ext cx="2030100" cy="317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 b="1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7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3"/>
          <p:cNvSpPr/>
          <p:nvPr/>
        </p:nvSpPr>
        <p:spPr>
          <a:xfrm>
            <a:off x="6430655" y="1855978"/>
            <a:ext cx="6884659" cy="4975843"/>
          </a:xfrm>
          <a:custGeom>
            <a:avLst/>
            <a:gdLst/>
            <a:ahLst/>
            <a:cxnLst/>
            <a:rect l="l" t="t" r="r" b="b"/>
            <a:pathLst>
              <a:path w="37294" h="26954" extrusionOk="0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33"/>
          <p:cNvSpPr/>
          <p:nvPr/>
        </p:nvSpPr>
        <p:spPr>
          <a:xfrm>
            <a:off x="-362825" y="-320375"/>
            <a:ext cx="5841347" cy="2519468"/>
          </a:xfrm>
          <a:custGeom>
            <a:avLst/>
            <a:gdLst/>
            <a:ahLst/>
            <a:cxnLst/>
            <a:rect l="l" t="t" r="r" b="b"/>
            <a:pathLst>
              <a:path w="66515" h="28689" extrusionOk="0">
                <a:moveTo>
                  <a:pt x="58376" y="1202"/>
                </a:moveTo>
                <a:lnTo>
                  <a:pt x="1" y="1202"/>
                </a:lnTo>
                <a:lnTo>
                  <a:pt x="1" y="28688"/>
                </a:lnTo>
                <a:cubicBezTo>
                  <a:pt x="835" y="23684"/>
                  <a:pt x="167" y="18214"/>
                  <a:pt x="1669" y="13244"/>
                </a:cubicBezTo>
                <a:cubicBezTo>
                  <a:pt x="2636" y="10141"/>
                  <a:pt x="4471" y="7306"/>
                  <a:pt x="6972" y="5171"/>
                </a:cubicBezTo>
                <a:cubicBezTo>
                  <a:pt x="8207" y="4070"/>
                  <a:pt x="9674" y="3170"/>
                  <a:pt x="11242" y="2536"/>
                </a:cubicBezTo>
                <a:cubicBezTo>
                  <a:pt x="17513" y="1"/>
                  <a:pt x="24752" y="2503"/>
                  <a:pt x="30522" y="6072"/>
                </a:cubicBezTo>
                <a:cubicBezTo>
                  <a:pt x="33091" y="7640"/>
                  <a:pt x="35760" y="9474"/>
                  <a:pt x="38695" y="9241"/>
                </a:cubicBezTo>
                <a:cubicBezTo>
                  <a:pt x="42464" y="8974"/>
                  <a:pt x="45867" y="5371"/>
                  <a:pt x="49369" y="6706"/>
                </a:cubicBezTo>
                <a:cubicBezTo>
                  <a:pt x="51371" y="7473"/>
                  <a:pt x="52505" y="9541"/>
                  <a:pt x="53539" y="11409"/>
                </a:cubicBezTo>
                <a:cubicBezTo>
                  <a:pt x="53539" y="11409"/>
                  <a:pt x="53539" y="11476"/>
                  <a:pt x="53606" y="11476"/>
                </a:cubicBezTo>
                <a:cubicBezTo>
                  <a:pt x="54640" y="13344"/>
                  <a:pt x="56141" y="15345"/>
                  <a:pt x="58242" y="15545"/>
                </a:cubicBezTo>
                <a:cubicBezTo>
                  <a:pt x="60844" y="15812"/>
                  <a:pt x="62846" y="13244"/>
                  <a:pt x="63746" y="10842"/>
                </a:cubicBezTo>
                <a:cubicBezTo>
                  <a:pt x="64947" y="7806"/>
                  <a:pt x="65347" y="4237"/>
                  <a:pt x="66515" y="1235"/>
                </a:cubicBezTo>
                <a:lnTo>
                  <a:pt x="58376" y="1235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33"/>
          <p:cNvSpPr/>
          <p:nvPr/>
        </p:nvSpPr>
        <p:spPr>
          <a:xfrm>
            <a:off x="6705700" y="2199100"/>
            <a:ext cx="3543224" cy="3413764"/>
          </a:xfrm>
          <a:custGeom>
            <a:avLst/>
            <a:gdLst/>
            <a:ahLst/>
            <a:cxnLst/>
            <a:rect l="l" t="t" r="r" b="b"/>
            <a:pathLst>
              <a:path w="76689" h="73887" extrusionOk="0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7_1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4"/>
          <p:cNvSpPr/>
          <p:nvPr/>
        </p:nvSpPr>
        <p:spPr>
          <a:xfrm>
            <a:off x="-2872720" y="3172028"/>
            <a:ext cx="6884659" cy="4975843"/>
          </a:xfrm>
          <a:custGeom>
            <a:avLst/>
            <a:gdLst/>
            <a:ahLst/>
            <a:cxnLst/>
            <a:rect l="l" t="t" r="r" b="b"/>
            <a:pathLst>
              <a:path w="37294" h="26954" extrusionOk="0">
                <a:moveTo>
                  <a:pt x="37060" y="8807"/>
                </a:moveTo>
                <a:cubicBezTo>
                  <a:pt x="36994" y="7840"/>
                  <a:pt x="36727" y="6872"/>
                  <a:pt x="36193" y="6138"/>
                </a:cubicBezTo>
                <a:cubicBezTo>
                  <a:pt x="32390" y="668"/>
                  <a:pt x="24718" y="7406"/>
                  <a:pt x="20282" y="3303"/>
                </a:cubicBezTo>
                <a:cubicBezTo>
                  <a:pt x="18180" y="1268"/>
                  <a:pt x="17546" y="1"/>
                  <a:pt x="14111" y="1068"/>
                </a:cubicBezTo>
                <a:cubicBezTo>
                  <a:pt x="11342" y="1902"/>
                  <a:pt x="8940" y="4270"/>
                  <a:pt x="8507" y="7206"/>
                </a:cubicBezTo>
                <a:cubicBezTo>
                  <a:pt x="8240" y="8707"/>
                  <a:pt x="8507" y="10275"/>
                  <a:pt x="8407" y="11842"/>
                </a:cubicBezTo>
                <a:cubicBezTo>
                  <a:pt x="8373" y="12743"/>
                  <a:pt x="8206" y="13644"/>
                  <a:pt x="7706" y="14411"/>
                </a:cubicBezTo>
                <a:cubicBezTo>
                  <a:pt x="6272" y="16813"/>
                  <a:pt x="2836" y="17280"/>
                  <a:pt x="1435" y="19715"/>
                </a:cubicBezTo>
                <a:cubicBezTo>
                  <a:pt x="1" y="22350"/>
                  <a:pt x="2269" y="25986"/>
                  <a:pt x="5238" y="26453"/>
                </a:cubicBezTo>
                <a:cubicBezTo>
                  <a:pt x="8206" y="26953"/>
                  <a:pt x="11209" y="25085"/>
                  <a:pt x="12876" y="22550"/>
                </a:cubicBezTo>
                <a:cubicBezTo>
                  <a:pt x="13911" y="20916"/>
                  <a:pt x="14611" y="19048"/>
                  <a:pt x="16045" y="17747"/>
                </a:cubicBezTo>
                <a:cubicBezTo>
                  <a:pt x="17880" y="16145"/>
                  <a:pt x="20482" y="15912"/>
                  <a:pt x="22984" y="16145"/>
                </a:cubicBezTo>
                <a:cubicBezTo>
                  <a:pt x="23351" y="16179"/>
                  <a:pt x="23684" y="16212"/>
                  <a:pt x="24051" y="16246"/>
                </a:cubicBezTo>
                <a:cubicBezTo>
                  <a:pt x="26853" y="16579"/>
                  <a:pt x="29722" y="17146"/>
                  <a:pt x="32357" y="16145"/>
                </a:cubicBezTo>
                <a:cubicBezTo>
                  <a:pt x="35326" y="15011"/>
                  <a:pt x="37294" y="11876"/>
                  <a:pt x="37060" y="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34"/>
          <p:cNvSpPr/>
          <p:nvPr/>
        </p:nvSpPr>
        <p:spPr>
          <a:xfrm flipH="1">
            <a:off x="4764725" y="-224775"/>
            <a:ext cx="5841347" cy="2519468"/>
          </a:xfrm>
          <a:custGeom>
            <a:avLst/>
            <a:gdLst/>
            <a:ahLst/>
            <a:cxnLst/>
            <a:rect l="l" t="t" r="r" b="b"/>
            <a:pathLst>
              <a:path w="66515" h="28689" extrusionOk="0">
                <a:moveTo>
                  <a:pt x="58376" y="1202"/>
                </a:moveTo>
                <a:lnTo>
                  <a:pt x="1" y="1202"/>
                </a:lnTo>
                <a:lnTo>
                  <a:pt x="1" y="28688"/>
                </a:lnTo>
                <a:cubicBezTo>
                  <a:pt x="835" y="23684"/>
                  <a:pt x="167" y="18214"/>
                  <a:pt x="1669" y="13244"/>
                </a:cubicBezTo>
                <a:cubicBezTo>
                  <a:pt x="2636" y="10141"/>
                  <a:pt x="4471" y="7306"/>
                  <a:pt x="6972" y="5171"/>
                </a:cubicBezTo>
                <a:cubicBezTo>
                  <a:pt x="8207" y="4070"/>
                  <a:pt x="9674" y="3170"/>
                  <a:pt x="11242" y="2536"/>
                </a:cubicBezTo>
                <a:cubicBezTo>
                  <a:pt x="17513" y="1"/>
                  <a:pt x="24752" y="2503"/>
                  <a:pt x="30522" y="6072"/>
                </a:cubicBezTo>
                <a:cubicBezTo>
                  <a:pt x="33091" y="7640"/>
                  <a:pt x="35760" y="9474"/>
                  <a:pt x="38695" y="9241"/>
                </a:cubicBezTo>
                <a:cubicBezTo>
                  <a:pt x="42464" y="8974"/>
                  <a:pt x="45867" y="5371"/>
                  <a:pt x="49369" y="6706"/>
                </a:cubicBezTo>
                <a:cubicBezTo>
                  <a:pt x="51371" y="7473"/>
                  <a:pt x="52505" y="9541"/>
                  <a:pt x="53539" y="11409"/>
                </a:cubicBezTo>
                <a:cubicBezTo>
                  <a:pt x="53539" y="11409"/>
                  <a:pt x="53539" y="11476"/>
                  <a:pt x="53606" y="11476"/>
                </a:cubicBezTo>
                <a:cubicBezTo>
                  <a:pt x="54640" y="13344"/>
                  <a:pt x="56141" y="15345"/>
                  <a:pt x="58242" y="15545"/>
                </a:cubicBezTo>
                <a:cubicBezTo>
                  <a:pt x="60844" y="15812"/>
                  <a:pt x="62846" y="13244"/>
                  <a:pt x="63746" y="10842"/>
                </a:cubicBezTo>
                <a:cubicBezTo>
                  <a:pt x="64947" y="7806"/>
                  <a:pt x="65347" y="4237"/>
                  <a:pt x="66515" y="1235"/>
                </a:cubicBezTo>
                <a:lnTo>
                  <a:pt x="58376" y="12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34"/>
          <p:cNvSpPr/>
          <p:nvPr/>
        </p:nvSpPr>
        <p:spPr>
          <a:xfrm rot="4500029">
            <a:off x="93659" y="2718207"/>
            <a:ext cx="3543161" cy="3413704"/>
          </a:xfrm>
          <a:custGeom>
            <a:avLst/>
            <a:gdLst/>
            <a:ahLst/>
            <a:cxnLst/>
            <a:rect l="l" t="t" r="r" b="b"/>
            <a:pathLst>
              <a:path w="76689" h="73887" extrusionOk="0">
                <a:moveTo>
                  <a:pt x="76355" y="6972"/>
                </a:moveTo>
                <a:cubicBezTo>
                  <a:pt x="71552" y="4170"/>
                  <a:pt x="66648" y="1468"/>
                  <a:pt x="60977" y="1368"/>
                </a:cubicBezTo>
                <a:cubicBezTo>
                  <a:pt x="56341" y="1301"/>
                  <a:pt x="52304" y="3603"/>
                  <a:pt x="49969" y="7606"/>
                </a:cubicBezTo>
                <a:cubicBezTo>
                  <a:pt x="47601" y="11675"/>
                  <a:pt x="47201" y="16645"/>
                  <a:pt x="45700" y="21049"/>
                </a:cubicBezTo>
                <a:cubicBezTo>
                  <a:pt x="43798" y="26786"/>
                  <a:pt x="39429" y="32290"/>
                  <a:pt x="34592" y="35859"/>
                </a:cubicBezTo>
                <a:cubicBezTo>
                  <a:pt x="32257" y="37560"/>
                  <a:pt x="29522" y="38695"/>
                  <a:pt x="26653" y="38961"/>
                </a:cubicBezTo>
                <a:cubicBezTo>
                  <a:pt x="23284" y="39228"/>
                  <a:pt x="19981" y="37827"/>
                  <a:pt x="16946" y="36660"/>
                </a:cubicBezTo>
                <a:cubicBezTo>
                  <a:pt x="12476" y="34925"/>
                  <a:pt x="7239" y="33691"/>
                  <a:pt x="3269" y="37160"/>
                </a:cubicBezTo>
                <a:cubicBezTo>
                  <a:pt x="0" y="40029"/>
                  <a:pt x="101" y="44665"/>
                  <a:pt x="2169" y="48068"/>
                </a:cubicBezTo>
                <a:cubicBezTo>
                  <a:pt x="3336" y="50003"/>
                  <a:pt x="5104" y="51537"/>
                  <a:pt x="6639" y="53172"/>
                </a:cubicBezTo>
                <a:cubicBezTo>
                  <a:pt x="8840" y="55440"/>
                  <a:pt x="10508" y="57942"/>
                  <a:pt x="11575" y="60944"/>
                </a:cubicBezTo>
                <a:cubicBezTo>
                  <a:pt x="12943" y="64947"/>
                  <a:pt x="12843" y="69350"/>
                  <a:pt x="11575" y="73353"/>
                </a:cubicBezTo>
                <a:cubicBezTo>
                  <a:pt x="11442" y="73720"/>
                  <a:pt x="12009" y="73886"/>
                  <a:pt x="12142" y="73519"/>
                </a:cubicBezTo>
                <a:cubicBezTo>
                  <a:pt x="13644" y="69016"/>
                  <a:pt x="13543" y="63913"/>
                  <a:pt x="11675" y="59543"/>
                </a:cubicBezTo>
                <a:cubicBezTo>
                  <a:pt x="10775" y="57341"/>
                  <a:pt x="9507" y="55407"/>
                  <a:pt x="7939" y="53605"/>
                </a:cubicBezTo>
                <a:cubicBezTo>
                  <a:pt x="6038" y="51504"/>
                  <a:pt x="3870" y="49702"/>
                  <a:pt x="2369" y="47267"/>
                </a:cubicBezTo>
                <a:cubicBezTo>
                  <a:pt x="701" y="44599"/>
                  <a:pt x="968" y="41430"/>
                  <a:pt x="2602" y="38861"/>
                </a:cubicBezTo>
                <a:cubicBezTo>
                  <a:pt x="4771" y="35426"/>
                  <a:pt x="9040" y="35225"/>
                  <a:pt x="12643" y="35993"/>
                </a:cubicBezTo>
                <a:cubicBezTo>
                  <a:pt x="18147" y="37160"/>
                  <a:pt x="22717" y="40429"/>
                  <a:pt x="28554" y="39328"/>
                </a:cubicBezTo>
                <a:cubicBezTo>
                  <a:pt x="33491" y="38394"/>
                  <a:pt x="37527" y="34592"/>
                  <a:pt x="40596" y="30922"/>
                </a:cubicBezTo>
                <a:cubicBezTo>
                  <a:pt x="43965" y="26853"/>
                  <a:pt x="46167" y="22383"/>
                  <a:pt x="47468" y="17246"/>
                </a:cubicBezTo>
                <a:cubicBezTo>
                  <a:pt x="48769" y="12075"/>
                  <a:pt x="49836" y="6405"/>
                  <a:pt x="54806" y="3503"/>
                </a:cubicBezTo>
                <a:cubicBezTo>
                  <a:pt x="60710" y="0"/>
                  <a:pt x="68049" y="3136"/>
                  <a:pt x="73453" y="6071"/>
                </a:cubicBezTo>
                <a:cubicBezTo>
                  <a:pt x="74320" y="6538"/>
                  <a:pt x="75154" y="7039"/>
                  <a:pt x="75988" y="7539"/>
                </a:cubicBezTo>
                <a:cubicBezTo>
                  <a:pt x="76388" y="7706"/>
                  <a:pt x="76689" y="7172"/>
                  <a:pt x="76355" y="697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3100">
                <a:solidFill>
                  <a:schemeClr val="dk2"/>
                </a:solidFill>
                <a:latin typeface="Commissioner ExtraBold"/>
                <a:ea typeface="Commissioner ExtraBold"/>
                <a:cs typeface="Commissioner ExtraBold"/>
                <a:sym typeface="Commissioner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800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yne"/>
              <a:buChar char="●"/>
              <a:defRPr sz="18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○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■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●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○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■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●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○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ne"/>
              <a:buChar char="■"/>
              <a:defRPr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5" r:id="rId4"/>
    <p:sldLayoutId id="2147483658" r:id="rId5"/>
    <p:sldLayoutId id="2147483662" r:id="rId6"/>
    <p:sldLayoutId id="2147483669" r:id="rId7"/>
    <p:sldLayoutId id="2147483671" r:id="rId8"/>
    <p:sldLayoutId id="2147483672" r:id="rId9"/>
    <p:sldLayoutId id="2147483679" r:id="rId10"/>
    <p:sldLayoutId id="214748368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chart" Target="../charts/chart1.xml"/><Relationship Id="rId7" Type="http://schemas.openxmlformats.org/officeDocument/2006/relationships/image" Target="../media/image2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Relationship Id="rId9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5XUvm_smWHY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7"/>
          <p:cNvSpPr txBox="1">
            <a:spLocks noGrp="1"/>
          </p:cNvSpPr>
          <p:nvPr>
            <p:ph type="ctrTitle"/>
          </p:nvPr>
        </p:nvSpPr>
        <p:spPr>
          <a:xfrm>
            <a:off x="1597000" y="1369050"/>
            <a:ext cx="5115900" cy="191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התניה אופרנטית</a:t>
            </a:r>
            <a:endParaRPr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458;p74">
            <a:extLst>
              <a:ext uri="{FF2B5EF4-FFF2-40B4-BE49-F238E27FC236}">
                <a16:creationId xmlns:a16="http://schemas.microsoft.com/office/drawing/2014/main" id="{B6C9A7B1-C3FF-5384-B0EC-570E275A9ECB}"/>
              </a:ext>
            </a:extLst>
          </p:cNvPr>
          <p:cNvSpPr/>
          <p:nvPr/>
        </p:nvSpPr>
        <p:spPr>
          <a:xfrm rot="2751460">
            <a:off x="4003007" y="92076"/>
            <a:ext cx="4126653" cy="3742797"/>
          </a:xfrm>
          <a:custGeom>
            <a:avLst/>
            <a:gdLst/>
            <a:ahLst/>
            <a:cxnLst/>
            <a:rect l="l" t="t" r="r" b="b"/>
            <a:pathLst>
              <a:path w="77206" h="86161" extrusionOk="0">
                <a:moveTo>
                  <a:pt x="43626" y="0"/>
                </a:moveTo>
                <a:cubicBezTo>
                  <a:pt x="31498" y="0"/>
                  <a:pt x="18907" y="6868"/>
                  <a:pt x="11551" y="22967"/>
                </a:cubicBezTo>
                <a:cubicBezTo>
                  <a:pt x="1" y="48195"/>
                  <a:pt x="11521" y="68591"/>
                  <a:pt x="18542" y="77801"/>
                </a:cubicBezTo>
                <a:cubicBezTo>
                  <a:pt x="22068" y="82421"/>
                  <a:pt x="27266" y="85460"/>
                  <a:pt x="33041" y="86068"/>
                </a:cubicBezTo>
                <a:cubicBezTo>
                  <a:pt x="33654" y="86131"/>
                  <a:pt x="34255" y="86161"/>
                  <a:pt x="34845" y="86161"/>
                </a:cubicBezTo>
                <a:cubicBezTo>
                  <a:pt x="44307" y="86161"/>
                  <a:pt x="50652" y="78321"/>
                  <a:pt x="51826" y="69107"/>
                </a:cubicBezTo>
                <a:cubicBezTo>
                  <a:pt x="52464" y="64001"/>
                  <a:pt x="52585" y="60262"/>
                  <a:pt x="56567" y="56706"/>
                </a:cubicBezTo>
                <a:cubicBezTo>
                  <a:pt x="60944" y="52785"/>
                  <a:pt x="66476" y="50323"/>
                  <a:pt x="70428" y="45855"/>
                </a:cubicBezTo>
                <a:cubicBezTo>
                  <a:pt x="76081" y="39563"/>
                  <a:pt x="77206" y="31660"/>
                  <a:pt x="74957" y="23605"/>
                </a:cubicBezTo>
                <a:cubicBezTo>
                  <a:pt x="70878" y="9062"/>
                  <a:pt x="57557" y="0"/>
                  <a:pt x="4362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88A2ABB4-8AF2-430A-8937-8C2E02C486A1}"/>
              </a:ext>
            </a:extLst>
          </p:cNvPr>
          <p:cNvSpPr txBox="1"/>
          <p:nvPr/>
        </p:nvSpPr>
        <p:spPr>
          <a:xfrm>
            <a:off x="4208636" y="1273239"/>
            <a:ext cx="3982278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התנהגות אופרנטית: </a:t>
            </a:r>
          </a:p>
          <a:p>
            <a:pPr algn="ctr"/>
            <a:r>
              <a:rPr lang="he-IL" sz="32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התנהגות יזומה על ידי האורגניזם</a:t>
            </a:r>
            <a:endParaRPr lang="he-IL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EE3F0B09-05BF-E7FF-16E5-976EAC5E3A0B}"/>
              </a:ext>
            </a:extLst>
          </p:cNvPr>
          <p:cNvGrpSpPr/>
          <p:nvPr/>
        </p:nvGrpSpPr>
        <p:grpSpPr>
          <a:xfrm>
            <a:off x="-315308" y="1839579"/>
            <a:ext cx="5651938" cy="2949501"/>
            <a:chOff x="-315308" y="1839579"/>
            <a:chExt cx="5651938" cy="2949501"/>
          </a:xfrm>
        </p:grpSpPr>
        <p:sp>
          <p:nvSpPr>
            <p:cNvPr id="9" name="Google Shape;1459;p74">
              <a:extLst>
                <a:ext uri="{FF2B5EF4-FFF2-40B4-BE49-F238E27FC236}">
                  <a16:creationId xmlns:a16="http://schemas.microsoft.com/office/drawing/2014/main" id="{A45B34B2-F647-0E24-C00B-CE14419FFCAD}"/>
                </a:ext>
              </a:extLst>
            </p:cNvPr>
            <p:cNvSpPr/>
            <p:nvPr/>
          </p:nvSpPr>
          <p:spPr>
            <a:xfrm rot="10064564">
              <a:off x="-315308" y="1839579"/>
              <a:ext cx="5651938" cy="2949501"/>
            </a:xfrm>
            <a:custGeom>
              <a:avLst/>
              <a:gdLst/>
              <a:ahLst/>
              <a:cxnLst/>
              <a:rect l="l" t="t" r="r" b="b"/>
              <a:pathLst>
                <a:path w="97966" h="76385" fill="none" extrusionOk="0">
                  <a:moveTo>
                    <a:pt x="608" y="34743"/>
                  </a:moveTo>
                  <a:cubicBezTo>
                    <a:pt x="973" y="28967"/>
                    <a:pt x="3769" y="23618"/>
                    <a:pt x="8207" y="19849"/>
                  </a:cubicBezTo>
                  <a:cubicBezTo>
                    <a:pt x="17083" y="12402"/>
                    <a:pt x="36931" y="0"/>
                    <a:pt x="62707" y="10396"/>
                  </a:cubicBezTo>
                  <a:cubicBezTo>
                    <a:pt x="97966" y="24590"/>
                    <a:pt x="91734" y="64925"/>
                    <a:pt x="64895" y="73771"/>
                  </a:cubicBezTo>
                  <a:cubicBezTo>
                    <a:pt x="56962" y="76385"/>
                    <a:pt x="49028" y="75594"/>
                    <a:pt x="42463" y="70275"/>
                  </a:cubicBezTo>
                  <a:cubicBezTo>
                    <a:pt x="37812" y="66506"/>
                    <a:pt x="35107" y="61126"/>
                    <a:pt x="31004" y="56901"/>
                  </a:cubicBezTo>
                  <a:cubicBezTo>
                    <a:pt x="27296" y="53071"/>
                    <a:pt x="23526" y="53132"/>
                    <a:pt x="18390" y="52706"/>
                  </a:cubicBezTo>
                  <a:cubicBezTo>
                    <a:pt x="8602" y="51916"/>
                    <a:pt x="0" y="45199"/>
                    <a:pt x="608" y="34743"/>
                  </a:cubicBezTo>
                  <a:close/>
                </a:path>
              </a:pathLst>
            </a:custGeom>
            <a:noFill/>
            <a:ln w="9875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1;p1">
              <a:extLst>
                <a:ext uri="{FF2B5EF4-FFF2-40B4-BE49-F238E27FC236}">
                  <a16:creationId xmlns:a16="http://schemas.microsoft.com/office/drawing/2014/main" id="{418CABB1-97C5-40A9-5E81-5104A6E1E8A8}"/>
                </a:ext>
              </a:extLst>
            </p:cNvPr>
            <p:cNvSpPr txBox="1">
              <a:spLocks/>
            </p:cNvSpPr>
            <p:nvPr/>
          </p:nvSpPr>
          <p:spPr>
            <a:xfrm>
              <a:off x="479253" y="2174161"/>
              <a:ext cx="4225157" cy="23234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8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62626"/>
                </a:buClr>
                <a:buSzPts val="6200"/>
                <a:buFont typeface="Century Gothic"/>
                <a:buNone/>
                <a:defRPr sz="6200" b="0" i="0" u="none" strike="noStrike" cap="none">
                  <a:solidFill>
                    <a:srgbClr val="262626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>
                <a:buSzPts val="6000"/>
                <a:buFont typeface="Arial"/>
                <a:buNone/>
              </a:pPr>
              <a:endParaRPr lang="he-IL" sz="3200" dirty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" name="Google Shape;111;p1">
            <a:extLst>
              <a:ext uri="{FF2B5EF4-FFF2-40B4-BE49-F238E27FC236}">
                <a16:creationId xmlns:a16="http://schemas.microsoft.com/office/drawing/2014/main" id="{872B670C-828C-F682-1D09-AD1E01D283A6}"/>
              </a:ext>
            </a:extLst>
          </p:cNvPr>
          <p:cNvSpPr txBox="1">
            <a:spLocks/>
          </p:cNvSpPr>
          <p:nvPr/>
        </p:nvSpPr>
        <p:spPr>
          <a:xfrm>
            <a:off x="346843" y="2215382"/>
            <a:ext cx="4225157" cy="2323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200"/>
              <a:buFont typeface="Century Gothic"/>
              <a:buNone/>
              <a:defRPr sz="62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6000"/>
              <a:buFont typeface="Arial"/>
              <a:buNone/>
            </a:pPr>
            <a:r>
              <a:rPr lang="he-IL" sz="3200" b="1" dirty="0"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למידה אופרנטית: </a:t>
            </a:r>
          </a:p>
          <a:p>
            <a:pPr>
              <a:buSzPts val="6000"/>
              <a:buFont typeface="Arial"/>
              <a:buNone/>
            </a:pPr>
            <a:r>
              <a:rPr lang="he-IL" sz="3200" dirty="0"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למידה של התנהגויות אופרנטיות - קישור בין ההתנהגות לתוצאה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" name="Google Shape;337;p40"/>
          <p:cNvGrpSpPr/>
          <p:nvPr/>
        </p:nvGrpSpPr>
        <p:grpSpPr>
          <a:xfrm>
            <a:off x="6651888" y="817103"/>
            <a:ext cx="462975" cy="462556"/>
            <a:chOff x="3481708" y="3386870"/>
            <a:chExt cx="462975" cy="462556"/>
          </a:xfrm>
        </p:grpSpPr>
        <p:sp>
          <p:nvSpPr>
            <p:cNvPr id="338" name="Google Shape;338;p40"/>
            <p:cNvSpPr/>
            <p:nvPr/>
          </p:nvSpPr>
          <p:spPr>
            <a:xfrm>
              <a:off x="3531908" y="3386870"/>
              <a:ext cx="132319" cy="126905"/>
            </a:xfrm>
            <a:custGeom>
              <a:avLst/>
              <a:gdLst/>
              <a:ahLst/>
              <a:cxnLst/>
              <a:rect l="l" t="t" r="r" b="b"/>
              <a:pathLst>
                <a:path w="1882" h="1805" extrusionOk="0">
                  <a:moveTo>
                    <a:pt x="465" y="0"/>
                  </a:moveTo>
                  <a:cubicBezTo>
                    <a:pt x="358" y="0"/>
                    <a:pt x="251" y="42"/>
                    <a:pt x="167" y="125"/>
                  </a:cubicBezTo>
                  <a:cubicBezTo>
                    <a:pt x="1" y="280"/>
                    <a:pt x="1" y="554"/>
                    <a:pt x="167" y="697"/>
                  </a:cubicBezTo>
                  <a:lnTo>
                    <a:pt x="1251" y="1768"/>
                  </a:lnTo>
                  <a:cubicBezTo>
                    <a:pt x="1275" y="1792"/>
                    <a:pt x="1301" y="1804"/>
                    <a:pt x="1325" y="1804"/>
                  </a:cubicBezTo>
                  <a:cubicBezTo>
                    <a:pt x="1349" y="1804"/>
                    <a:pt x="1370" y="1792"/>
                    <a:pt x="1382" y="1768"/>
                  </a:cubicBezTo>
                  <a:lnTo>
                    <a:pt x="1834" y="1328"/>
                  </a:lnTo>
                  <a:cubicBezTo>
                    <a:pt x="1882" y="1280"/>
                    <a:pt x="1882" y="1221"/>
                    <a:pt x="1834" y="1197"/>
                  </a:cubicBezTo>
                  <a:lnTo>
                    <a:pt x="763" y="125"/>
                  </a:lnTo>
                  <a:cubicBezTo>
                    <a:pt x="679" y="42"/>
                    <a:pt x="572" y="0"/>
                    <a:pt x="4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9" name="Google Shape;339;p40"/>
            <p:cNvSpPr/>
            <p:nvPr/>
          </p:nvSpPr>
          <p:spPr>
            <a:xfrm>
              <a:off x="3536970" y="3608270"/>
              <a:ext cx="132319" cy="127749"/>
            </a:xfrm>
            <a:custGeom>
              <a:avLst/>
              <a:gdLst/>
              <a:ahLst/>
              <a:cxnLst/>
              <a:rect l="l" t="t" r="r" b="b"/>
              <a:pathLst>
                <a:path w="1882" h="1817" extrusionOk="0">
                  <a:moveTo>
                    <a:pt x="1317" y="0"/>
                  </a:moveTo>
                  <a:cubicBezTo>
                    <a:pt x="1292" y="0"/>
                    <a:pt x="1268" y="12"/>
                    <a:pt x="1250" y="36"/>
                  </a:cubicBezTo>
                  <a:lnTo>
                    <a:pt x="179" y="1108"/>
                  </a:lnTo>
                  <a:cubicBezTo>
                    <a:pt x="0" y="1263"/>
                    <a:pt x="0" y="1524"/>
                    <a:pt x="167" y="1691"/>
                  </a:cubicBezTo>
                  <a:cubicBezTo>
                    <a:pt x="250" y="1774"/>
                    <a:pt x="357" y="1816"/>
                    <a:pt x="464" y="1816"/>
                  </a:cubicBezTo>
                  <a:cubicBezTo>
                    <a:pt x="572" y="1816"/>
                    <a:pt x="679" y="1774"/>
                    <a:pt x="762" y="1691"/>
                  </a:cubicBezTo>
                  <a:lnTo>
                    <a:pt x="1834" y="620"/>
                  </a:lnTo>
                  <a:cubicBezTo>
                    <a:pt x="1881" y="572"/>
                    <a:pt x="1881" y="512"/>
                    <a:pt x="1834" y="489"/>
                  </a:cubicBezTo>
                  <a:lnTo>
                    <a:pt x="1393" y="36"/>
                  </a:lnTo>
                  <a:cubicBezTo>
                    <a:pt x="1369" y="12"/>
                    <a:pt x="1343" y="0"/>
                    <a:pt x="13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0" name="Google Shape;340;p40"/>
            <p:cNvSpPr/>
            <p:nvPr/>
          </p:nvSpPr>
          <p:spPr>
            <a:xfrm>
              <a:off x="3760479" y="3386870"/>
              <a:ext cx="131475" cy="126905"/>
            </a:xfrm>
            <a:custGeom>
              <a:avLst/>
              <a:gdLst/>
              <a:ahLst/>
              <a:cxnLst/>
              <a:rect l="l" t="t" r="r" b="b"/>
              <a:pathLst>
                <a:path w="1870" h="1805" extrusionOk="0">
                  <a:moveTo>
                    <a:pt x="1409" y="0"/>
                  </a:moveTo>
                  <a:cubicBezTo>
                    <a:pt x="1301" y="0"/>
                    <a:pt x="1191" y="42"/>
                    <a:pt x="1107" y="125"/>
                  </a:cubicBezTo>
                  <a:lnTo>
                    <a:pt x="36" y="1197"/>
                  </a:lnTo>
                  <a:cubicBezTo>
                    <a:pt x="0" y="1233"/>
                    <a:pt x="0" y="1292"/>
                    <a:pt x="36" y="1328"/>
                  </a:cubicBezTo>
                  <a:lnTo>
                    <a:pt x="500" y="1768"/>
                  </a:lnTo>
                  <a:cubicBezTo>
                    <a:pt x="524" y="1792"/>
                    <a:pt x="551" y="1804"/>
                    <a:pt x="575" y="1804"/>
                  </a:cubicBezTo>
                  <a:cubicBezTo>
                    <a:pt x="598" y="1804"/>
                    <a:pt x="619" y="1792"/>
                    <a:pt x="631" y="1768"/>
                  </a:cubicBezTo>
                  <a:lnTo>
                    <a:pt x="1703" y="697"/>
                  </a:lnTo>
                  <a:cubicBezTo>
                    <a:pt x="1869" y="542"/>
                    <a:pt x="1869" y="268"/>
                    <a:pt x="1703" y="125"/>
                  </a:cubicBezTo>
                  <a:cubicBezTo>
                    <a:pt x="1625" y="42"/>
                    <a:pt x="1518" y="0"/>
                    <a:pt x="1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1" name="Google Shape;341;p40"/>
            <p:cNvSpPr/>
            <p:nvPr/>
          </p:nvSpPr>
          <p:spPr>
            <a:xfrm>
              <a:off x="3757104" y="3608270"/>
              <a:ext cx="130631" cy="127749"/>
            </a:xfrm>
            <a:custGeom>
              <a:avLst/>
              <a:gdLst/>
              <a:ahLst/>
              <a:cxnLst/>
              <a:rect l="l" t="t" r="r" b="b"/>
              <a:pathLst>
                <a:path w="1858" h="1817" extrusionOk="0">
                  <a:moveTo>
                    <a:pt x="554" y="0"/>
                  </a:moveTo>
                  <a:cubicBezTo>
                    <a:pt x="530" y="0"/>
                    <a:pt x="506" y="12"/>
                    <a:pt x="489" y="36"/>
                  </a:cubicBezTo>
                  <a:lnTo>
                    <a:pt x="48" y="489"/>
                  </a:lnTo>
                  <a:cubicBezTo>
                    <a:pt x="0" y="524"/>
                    <a:pt x="0" y="584"/>
                    <a:pt x="48" y="620"/>
                  </a:cubicBezTo>
                  <a:lnTo>
                    <a:pt x="1120" y="1691"/>
                  </a:lnTo>
                  <a:cubicBezTo>
                    <a:pt x="1197" y="1774"/>
                    <a:pt x="1304" y="1816"/>
                    <a:pt x="1410" y="1816"/>
                  </a:cubicBezTo>
                  <a:cubicBezTo>
                    <a:pt x="1516" y="1816"/>
                    <a:pt x="1620" y="1774"/>
                    <a:pt x="1691" y="1691"/>
                  </a:cubicBezTo>
                  <a:cubicBezTo>
                    <a:pt x="1858" y="1524"/>
                    <a:pt x="1858" y="1263"/>
                    <a:pt x="1691" y="1108"/>
                  </a:cubicBezTo>
                  <a:lnTo>
                    <a:pt x="620" y="36"/>
                  </a:lnTo>
                  <a:cubicBezTo>
                    <a:pt x="602" y="12"/>
                    <a:pt x="578" y="0"/>
                    <a:pt x="5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2" name="Google Shape;342;p40"/>
            <p:cNvSpPr/>
            <p:nvPr/>
          </p:nvSpPr>
          <p:spPr>
            <a:xfrm>
              <a:off x="3696006" y="3549492"/>
              <a:ext cx="34380" cy="31217"/>
            </a:xfrm>
            <a:custGeom>
              <a:avLst/>
              <a:gdLst/>
              <a:ahLst/>
              <a:cxnLst/>
              <a:rect l="l" t="t" r="r" b="b"/>
              <a:pathLst>
                <a:path w="489" h="444" extrusionOk="0">
                  <a:moveTo>
                    <a:pt x="244" y="1"/>
                  </a:moveTo>
                  <a:cubicBezTo>
                    <a:pt x="166" y="1"/>
                    <a:pt x="89" y="40"/>
                    <a:pt x="48" y="122"/>
                  </a:cubicBezTo>
                  <a:cubicBezTo>
                    <a:pt x="48" y="146"/>
                    <a:pt x="36" y="146"/>
                    <a:pt x="36" y="158"/>
                  </a:cubicBezTo>
                  <a:cubicBezTo>
                    <a:pt x="0" y="241"/>
                    <a:pt x="36" y="324"/>
                    <a:pt x="96" y="384"/>
                  </a:cubicBezTo>
                  <a:cubicBezTo>
                    <a:pt x="119" y="408"/>
                    <a:pt x="179" y="444"/>
                    <a:pt x="238" y="444"/>
                  </a:cubicBezTo>
                  <a:cubicBezTo>
                    <a:pt x="298" y="444"/>
                    <a:pt x="357" y="408"/>
                    <a:pt x="405" y="384"/>
                  </a:cubicBezTo>
                  <a:cubicBezTo>
                    <a:pt x="488" y="289"/>
                    <a:pt x="488" y="158"/>
                    <a:pt x="405" y="63"/>
                  </a:cubicBezTo>
                  <a:cubicBezTo>
                    <a:pt x="360" y="22"/>
                    <a:pt x="301" y="1"/>
                    <a:pt x="2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3" name="Google Shape;343;p40"/>
            <p:cNvSpPr/>
            <p:nvPr/>
          </p:nvSpPr>
          <p:spPr>
            <a:xfrm>
              <a:off x="3674211" y="3466810"/>
              <a:ext cx="77901" cy="59480"/>
            </a:xfrm>
            <a:custGeom>
              <a:avLst/>
              <a:gdLst/>
              <a:ahLst/>
              <a:cxnLst/>
              <a:rect l="l" t="t" r="r" b="b"/>
              <a:pathLst>
                <a:path w="1108" h="846" extrusionOk="0">
                  <a:moveTo>
                    <a:pt x="548" y="0"/>
                  </a:moveTo>
                  <a:cubicBezTo>
                    <a:pt x="441" y="0"/>
                    <a:pt x="346" y="12"/>
                    <a:pt x="239" y="24"/>
                  </a:cubicBezTo>
                  <a:cubicBezTo>
                    <a:pt x="239" y="60"/>
                    <a:pt x="251" y="84"/>
                    <a:pt x="251" y="119"/>
                  </a:cubicBezTo>
                  <a:cubicBezTo>
                    <a:pt x="251" y="250"/>
                    <a:pt x="215" y="369"/>
                    <a:pt x="108" y="453"/>
                  </a:cubicBezTo>
                  <a:lnTo>
                    <a:pt x="1" y="560"/>
                  </a:lnTo>
                  <a:lnTo>
                    <a:pt x="286" y="846"/>
                  </a:lnTo>
                  <a:cubicBezTo>
                    <a:pt x="364" y="798"/>
                    <a:pt x="453" y="774"/>
                    <a:pt x="545" y="774"/>
                  </a:cubicBezTo>
                  <a:cubicBezTo>
                    <a:pt x="638" y="774"/>
                    <a:pt x="733" y="798"/>
                    <a:pt x="822" y="846"/>
                  </a:cubicBezTo>
                  <a:lnTo>
                    <a:pt x="1108" y="560"/>
                  </a:lnTo>
                  <a:lnTo>
                    <a:pt x="1001" y="453"/>
                  </a:lnTo>
                  <a:cubicBezTo>
                    <a:pt x="882" y="334"/>
                    <a:pt x="834" y="179"/>
                    <a:pt x="858" y="24"/>
                  </a:cubicBezTo>
                  <a:cubicBezTo>
                    <a:pt x="763" y="0"/>
                    <a:pt x="656" y="0"/>
                    <a:pt x="5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4" name="Google Shape;344;p40"/>
            <p:cNvSpPr/>
            <p:nvPr/>
          </p:nvSpPr>
          <p:spPr>
            <a:xfrm>
              <a:off x="3752112" y="3526220"/>
              <a:ext cx="72839" cy="72065"/>
            </a:xfrm>
            <a:custGeom>
              <a:avLst/>
              <a:gdLst/>
              <a:ahLst/>
              <a:cxnLst/>
              <a:rect l="l" t="t" r="r" b="b"/>
              <a:pathLst>
                <a:path w="1036" h="1025" extrusionOk="0">
                  <a:moveTo>
                    <a:pt x="274" y="1"/>
                  </a:moveTo>
                  <a:lnTo>
                    <a:pt x="0" y="286"/>
                  </a:lnTo>
                  <a:cubicBezTo>
                    <a:pt x="83" y="441"/>
                    <a:pt x="83" y="655"/>
                    <a:pt x="0" y="822"/>
                  </a:cubicBezTo>
                  <a:lnTo>
                    <a:pt x="191" y="1025"/>
                  </a:lnTo>
                  <a:lnTo>
                    <a:pt x="298" y="917"/>
                  </a:lnTo>
                  <a:cubicBezTo>
                    <a:pt x="381" y="834"/>
                    <a:pt x="500" y="786"/>
                    <a:pt x="631" y="786"/>
                  </a:cubicBezTo>
                  <a:cubicBezTo>
                    <a:pt x="774" y="786"/>
                    <a:pt x="893" y="834"/>
                    <a:pt x="976" y="917"/>
                  </a:cubicBezTo>
                  <a:lnTo>
                    <a:pt x="1036" y="977"/>
                  </a:lnTo>
                  <a:lnTo>
                    <a:pt x="917" y="405"/>
                  </a:lnTo>
                  <a:cubicBezTo>
                    <a:pt x="905" y="322"/>
                    <a:pt x="869" y="251"/>
                    <a:pt x="857" y="179"/>
                  </a:cubicBezTo>
                  <a:cubicBezTo>
                    <a:pt x="798" y="191"/>
                    <a:pt x="750" y="203"/>
                    <a:pt x="691" y="203"/>
                  </a:cubicBezTo>
                  <a:cubicBezTo>
                    <a:pt x="560" y="203"/>
                    <a:pt x="441" y="167"/>
                    <a:pt x="357" y="72"/>
                  </a:cubicBezTo>
                  <a:lnTo>
                    <a:pt x="27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5" name="Google Shape;345;p40"/>
            <p:cNvSpPr/>
            <p:nvPr/>
          </p:nvSpPr>
          <p:spPr>
            <a:xfrm>
              <a:off x="3601372" y="3526220"/>
              <a:ext cx="73753" cy="72065"/>
            </a:xfrm>
            <a:custGeom>
              <a:avLst/>
              <a:gdLst/>
              <a:ahLst/>
              <a:cxnLst/>
              <a:rect l="l" t="t" r="r" b="b"/>
              <a:pathLst>
                <a:path w="1049" h="1025" extrusionOk="0">
                  <a:moveTo>
                    <a:pt x="751" y="1"/>
                  </a:moveTo>
                  <a:lnTo>
                    <a:pt x="680" y="72"/>
                  </a:lnTo>
                  <a:cubicBezTo>
                    <a:pt x="596" y="167"/>
                    <a:pt x="477" y="203"/>
                    <a:pt x="334" y="203"/>
                  </a:cubicBezTo>
                  <a:cubicBezTo>
                    <a:pt x="275" y="203"/>
                    <a:pt x="215" y="191"/>
                    <a:pt x="179" y="179"/>
                  </a:cubicBezTo>
                  <a:cubicBezTo>
                    <a:pt x="144" y="251"/>
                    <a:pt x="132" y="322"/>
                    <a:pt x="120" y="394"/>
                  </a:cubicBezTo>
                  <a:lnTo>
                    <a:pt x="1" y="977"/>
                  </a:lnTo>
                  <a:lnTo>
                    <a:pt x="60" y="917"/>
                  </a:lnTo>
                  <a:cubicBezTo>
                    <a:pt x="144" y="834"/>
                    <a:pt x="263" y="786"/>
                    <a:pt x="394" y="786"/>
                  </a:cubicBezTo>
                  <a:cubicBezTo>
                    <a:pt x="537" y="786"/>
                    <a:pt x="656" y="834"/>
                    <a:pt x="739" y="917"/>
                  </a:cubicBezTo>
                  <a:lnTo>
                    <a:pt x="846" y="1025"/>
                  </a:lnTo>
                  <a:lnTo>
                    <a:pt x="1049" y="822"/>
                  </a:lnTo>
                  <a:cubicBezTo>
                    <a:pt x="1013" y="727"/>
                    <a:pt x="989" y="644"/>
                    <a:pt x="989" y="548"/>
                  </a:cubicBezTo>
                  <a:cubicBezTo>
                    <a:pt x="989" y="453"/>
                    <a:pt x="1013" y="358"/>
                    <a:pt x="1049" y="274"/>
                  </a:cubicBezTo>
                  <a:lnTo>
                    <a:pt x="7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6" name="Google Shape;346;p40"/>
            <p:cNvSpPr/>
            <p:nvPr/>
          </p:nvSpPr>
          <p:spPr>
            <a:xfrm>
              <a:off x="3600528" y="3601590"/>
              <a:ext cx="224422" cy="150739"/>
            </a:xfrm>
            <a:custGeom>
              <a:avLst/>
              <a:gdLst/>
              <a:ahLst/>
              <a:cxnLst/>
              <a:rect l="l" t="t" r="r" b="b"/>
              <a:pathLst>
                <a:path w="3192" h="2144" extrusionOk="0">
                  <a:moveTo>
                    <a:pt x="1334" y="0"/>
                  </a:moveTo>
                  <a:lnTo>
                    <a:pt x="1120" y="203"/>
                  </a:lnTo>
                  <a:lnTo>
                    <a:pt x="1192" y="286"/>
                  </a:lnTo>
                  <a:cubicBezTo>
                    <a:pt x="1287" y="369"/>
                    <a:pt x="1346" y="488"/>
                    <a:pt x="1346" y="619"/>
                  </a:cubicBezTo>
                  <a:cubicBezTo>
                    <a:pt x="1346" y="762"/>
                    <a:pt x="1299" y="881"/>
                    <a:pt x="1192" y="965"/>
                  </a:cubicBezTo>
                  <a:lnTo>
                    <a:pt x="120" y="2036"/>
                  </a:lnTo>
                  <a:cubicBezTo>
                    <a:pt x="84" y="2084"/>
                    <a:pt x="49" y="2108"/>
                    <a:pt x="1" y="2143"/>
                  </a:cubicBezTo>
                  <a:lnTo>
                    <a:pt x="1049" y="2143"/>
                  </a:lnTo>
                  <a:cubicBezTo>
                    <a:pt x="1108" y="1917"/>
                    <a:pt x="1334" y="1750"/>
                    <a:pt x="1585" y="1750"/>
                  </a:cubicBezTo>
                  <a:lnTo>
                    <a:pt x="1596" y="1750"/>
                  </a:lnTo>
                  <a:cubicBezTo>
                    <a:pt x="1858" y="1750"/>
                    <a:pt x="2073" y="1917"/>
                    <a:pt x="2156" y="2143"/>
                  </a:cubicBezTo>
                  <a:lnTo>
                    <a:pt x="3192" y="2143"/>
                  </a:lnTo>
                  <a:cubicBezTo>
                    <a:pt x="3144" y="2108"/>
                    <a:pt x="3109" y="2084"/>
                    <a:pt x="3073" y="2036"/>
                  </a:cubicBezTo>
                  <a:lnTo>
                    <a:pt x="2001" y="965"/>
                  </a:lnTo>
                  <a:cubicBezTo>
                    <a:pt x="1918" y="881"/>
                    <a:pt x="1858" y="762"/>
                    <a:pt x="1858" y="619"/>
                  </a:cubicBezTo>
                  <a:cubicBezTo>
                    <a:pt x="1858" y="488"/>
                    <a:pt x="1894" y="369"/>
                    <a:pt x="2001" y="286"/>
                  </a:cubicBezTo>
                  <a:lnTo>
                    <a:pt x="2073" y="203"/>
                  </a:lnTo>
                  <a:lnTo>
                    <a:pt x="1870" y="0"/>
                  </a:lnTo>
                  <a:cubicBezTo>
                    <a:pt x="1775" y="48"/>
                    <a:pt x="1692" y="60"/>
                    <a:pt x="1596" y="60"/>
                  </a:cubicBezTo>
                  <a:cubicBezTo>
                    <a:pt x="1513" y="60"/>
                    <a:pt x="1406" y="48"/>
                    <a:pt x="13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7" name="Google Shape;347;p40"/>
            <p:cNvSpPr/>
            <p:nvPr/>
          </p:nvSpPr>
          <p:spPr>
            <a:xfrm>
              <a:off x="3481708" y="3752260"/>
              <a:ext cx="462975" cy="97165"/>
            </a:xfrm>
            <a:custGeom>
              <a:avLst/>
              <a:gdLst/>
              <a:ahLst/>
              <a:cxnLst/>
              <a:rect l="l" t="t" r="r" b="b"/>
              <a:pathLst>
                <a:path w="6585" h="1382" extrusionOk="0">
                  <a:moveTo>
                    <a:pt x="3275" y="0"/>
                  </a:moveTo>
                  <a:cubicBezTo>
                    <a:pt x="3167" y="0"/>
                    <a:pt x="3084" y="84"/>
                    <a:pt x="3084" y="191"/>
                  </a:cubicBezTo>
                  <a:lnTo>
                    <a:pt x="3084" y="1000"/>
                  </a:lnTo>
                  <a:lnTo>
                    <a:pt x="2691" y="1000"/>
                  </a:lnTo>
                  <a:lnTo>
                    <a:pt x="2691" y="405"/>
                  </a:lnTo>
                  <a:lnTo>
                    <a:pt x="1084" y="405"/>
                  </a:lnTo>
                  <a:lnTo>
                    <a:pt x="941" y="1000"/>
                  </a:lnTo>
                  <a:lnTo>
                    <a:pt x="191" y="1000"/>
                  </a:lnTo>
                  <a:cubicBezTo>
                    <a:pt x="96" y="1000"/>
                    <a:pt x="0" y="1084"/>
                    <a:pt x="0" y="1191"/>
                  </a:cubicBezTo>
                  <a:cubicBezTo>
                    <a:pt x="0" y="1298"/>
                    <a:pt x="96" y="1381"/>
                    <a:pt x="191" y="1381"/>
                  </a:cubicBezTo>
                  <a:lnTo>
                    <a:pt x="6382" y="1381"/>
                  </a:lnTo>
                  <a:cubicBezTo>
                    <a:pt x="6489" y="1381"/>
                    <a:pt x="6584" y="1298"/>
                    <a:pt x="6584" y="1191"/>
                  </a:cubicBezTo>
                  <a:cubicBezTo>
                    <a:pt x="6561" y="1084"/>
                    <a:pt x="6489" y="1000"/>
                    <a:pt x="6370" y="1000"/>
                  </a:cubicBezTo>
                  <a:lnTo>
                    <a:pt x="5584" y="1000"/>
                  </a:lnTo>
                  <a:lnTo>
                    <a:pt x="5430" y="405"/>
                  </a:lnTo>
                  <a:lnTo>
                    <a:pt x="3858" y="405"/>
                  </a:lnTo>
                  <a:lnTo>
                    <a:pt x="3858" y="1000"/>
                  </a:lnTo>
                  <a:lnTo>
                    <a:pt x="3489" y="1000"/>
                  </a:lnTo>
                  <a:lnTo>
                    <a:pt x="3489" y="191"/>
                  </a:lnTo>
                  <a:cubicBezTo>
                    <a:pt x="3489" y="84"/>
                    <a:pt x="3394" y="0"/>
                    <a:pt x="32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478D2186-4619-D282-E297-0B0550DAB0BC}"/>
              </a:ext>
            </a:extLst>
          </p:cNvPr>
          <p:cNvSpPr txBox="1"/>
          <p:nvPr/>
        </p:nvSpPr>
        <p:spPr>
          <a:xfrm>
            <a:off x="3926002" y="44357"/>
            <a:ext cx="5008101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he-IL" sz="4400" b="1" dirty="0">
                <a:latin typeface="Calibri" panose="020F0502020204030204" pitchFamily="34" charset="0"/>
                <a:cs typeface="Calibri" panose="020F0502020204030204" pitchFamily="34" charset="0"/>
              </a:rPr>
              <a:t>הבחנה בין חיזוק לעונש</a:t>
            </a:r>
          </a:p>
        </p:txBody>
      </p:sp>
      <p:sp>
        <p:nvSpPr>
          <p:cNvPr id="7" name="Google Shape;312;p39">
            <a:extLst>
              <a:ext uri="{FF2B5EF4-FFF2-40B4-BE49-F238E27FC236}">
                <a16:creationId xmlns:a16="http://schemas.microsoft.com/office/drawing/2014/main" id="{AF60A26E-FF96-D523-CC0C-73A3081091FF}"/>
              </a:ext>
            </a:extLst>
          </p:cNvPr>
          <p:cNvSpPr/>
          <p:nvPr/>
        </p:nvSpPr>
        <p:spPr>
          <a:xfrm>
            <a:off x="4809910" y="1182493"/>
            <a:ext cx="1901388" cy="539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2000" b="1" dirty="0">
                <a:latin typeface="Calibri" panose="020F0502020204030204" pitchFamily="34" charset="0"/>
                <a:cs typeface="Calibri" panose="020F0502020204030204" pitchFamily="34" charset="0"/>
              </a:rPr>
              <a:t>מעלה הסתברות</a:t>
            </a:r>
            <a:endParaRPr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312;p39">
            <a:extLst>
              <a:ext uri="{FF2B5EF4-FFF2-40B4-BE49-F238E27FC236}">
                <a16:creationId xmlns:a16="http://schemas.microsoft.com/office/drawing/2014/main" id="{46CE1279-28ED-7ED6-5D52-C4560A39C309}"/>
              </a:ext>
            </a:extLst>
          </p:cNvPr>
          <p:cNvSpPr/>
          <p:nvPr/>
        </p:nvSpPr>
        <p:spPr>
          <a:xfrm>
            <a:off x="2610952" y="1182783"/>
            <a:ext cx="1901388" cy="539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2000" b="1" dirty="0">
                <a:latin typeface="Calibri" panose="020F0502020204030204" pitchFamily="34" charset="0"/>
                <a:cs typeface="Calibri" panose="020F0502020204030204" pitchFamily="34" charset="0"/>
              </a:rPr>
              <a:t>מוריד הסתברות</a:t>
            </a:r>
            <a:endParaRPr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312;p39">
            <a:extLst>
              <a:ext uri="{FF2B5EF4-FFF2-40B4-BE49-F238E27FC236}">
                <a16:creationId xmlns:a16="http://schemas.microsoft.com/office/drawing/2014/main" id="{23AB3CE1-7056-9736-6509-121E8CDB25BB}"/>
              </a:ext>
            </a:extLst>
          </p:cNvPr>
          <p:cNvSpPr/>
          <p:nvPr/>
        </p:nvSpPr>
        <p:spPr>
          <a:xfrm>
            <a:off x="7057915" y="2048469"/>
            <a:ext cx="1330754" cy="539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2000" b="1" dirty="0">
                <a:latin typeface="Calibri" panose="020F0502020204030204" pitchFamily="34" charset="0"/>
                <a:cs typeface="Calibri" panose="020F0502020204030204" pitchFamily="34" charset="0"/>
              </a:rPr>
              <a:t>הוספה</a:t>
            </a:r>
            <a:endParaRPr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Google Shape;312;p39">
            <a:extLst>
              <a:ext uri="{FF2B5EF4-FFF2-40B4-BE49-F238E27FC236}">
                <a16:creationId xmlns:a16="http://schemas.microsoft.com/office/drawing/2014/main" id="{38BF8DF1-8B06-C993-3EFC-C1C4B153A379}"/>
              </a:ext>
            </a:extLst>
          </p:cNvPr>
          <p:cNvSpPr/>
          <p:nvPr/>
        </p:nvSpPr>
        <p:spPr>
          <a:xfrm>
            <a:off x="7057915" y="2986314"/>
            <a:ext cx="1330754" cy="539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2000" b="1" dirty="0">
                <a:latin typeface="Calibri" panose="020F0502020204030204" pitchFamily="34" charset="0"/>
                <a:cs typeface="Calibri" panose="020F0502020204030204" pitchFamily="34" charset="0"/>
              </a:rPr>
              <a:t>החסרה</a:t>
            </a:r>
            <a:endParaRPr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3CBE8ACE-BAE4-CB12-1385-2E503BAA2C8A}"/>
              </a:ext>
            </a:extLst>
          </p:cNvPr>
          <p:cNvSpPr txBox="1"/>
          <p:nvPr/>
        </p:nvSpPr>
        <p:spPr>
          <a:xfrm>
            <a:off x="4955401" y="2087336"/>
            <a:ext cx="161040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חיזוק חיובי</a:t>
            </a:r>
          </a:p>
        </p:txBody>
      </p:sp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11584BF7-7E02-40C3-9F75-84C749598951}"/>
              </a:ext>
            </a:extLst>
          </p:cNvPr>
          <p:cNvSpPr txBox="1"/>
          <p:nvPr/>
        </p:nvSpPr>
        <p:spPr>
          <a:xfrm>
            <a:off x="2756443" y="2048469"/>
            <a:ext cx="161040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עונש חיובי</a:t>
            </a:r>
          </a:p>
        </p:txBody>
      </p: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F4758AD4-416A-63FB-0137-54B92709B123}"/>
              </a:ext>
            </a:extLst>
          </p:cNvPr>
          <p:cNvSpPr txBox="1"/>
          <p:nvPr/>
        </p:nvSpPr>
        <p:spPr>
          <a:xfrm>
            <a:off x="2756443" y="2963392"/>
            <a:ext cx="161040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עונש שלילי</a:t>
            </a:r>
          </a:p>
        </p:txBody>
      </p: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A9D6D634-C3CC-A173-6401-7BBC485291CF}"/>
              </a:ext>
            </a:extLst>
          </p:cNvPr>
          <p:cNvSpPr txBox="1"/>
          <p:nvPr/>
        </p:nvSpPr>
        <p:spPr>
          <a:xfrm>
            <a:off x="4955401" y="3008436"/>
            <a:ext cx="161040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חיזוק שלילי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53"/>
          <p:cNvSpPr txBox="1">
            <a:spLocks noGrp="1"/>
          </p:cNvSpPr>
          <p:nvPr>
            <p:ph type="title" idx="4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4800" b="1" dirty="0">
                <a:latin typeface="Calibri" panose="020F0502020204030204" pitchFamily="34" charset="0"/>
                <a:cs typeface="Calibri" panose="020F0502020204030204" pitchFamily="34" charset="0"/>
              </a:rPr>
              <a:t>חיזוק \ עונש? חיובי \ שלילי?</a:t>
            </a:r>
            <a:endParaRPr sz="4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6109B4B9-D9AB-56BB-A83E-45568607FFB9}"/>
              </a:ext>
            </a:extLst>
          </p:cNvPr>
          <p:cNvSpPr txBox="1"/>
          <p:nvPr/>
        </p:nvSpPr>
        <p:spPr>
          <a:xfrm>
            <a:off x="4970585" y="1690339"/>
            <a:ext cx="359395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880" lvl="0" algn="ctr" rtl="1">
              <a:spcBef>
                <a:spcPts val="0"/>
              </a:spcBef>
              <a:buSzPts val="2000"/>
            </a:pPr>
            <a:r>
              <a:rPr lang="he-IL" sz="18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תינוקת מושכת חוט בעריסה והמובייל שמעליה מנגן. היא מגבירה את תדירות המשיכה בחוט. </a:t>
            </a:r>
          </a:p>
          <a:p>
            <a:pPr marL="182880" lvl="0" algn="ctr" rtl="1">
              <a:spcBef>
                <a:spcPts val="0"/>
              </a:spcBef>
              <a:buSzPts val="2000"/>
            </a:pPr>
            <a:r>
              <a:rPr lang="he-IL" sz="1800" b="1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ביחס למשיכת החוט, מה מהווה נגינת המובייל?</a:t>
            </a:r>
            <a:endParaRPr lang="he-IL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98199C66-74AC-C019-427A-0DEC76C685D5}"/>
              </a:ext>
            </a:extLst>
          </p:cNvPr>
          <p:cNvSpPr txBox="1"/>
          <p:nvPr/>
        </p:nvSpPr>
        <p:spPr>
          <a:xfrm>
            <a:off x="1071829" y="1690339"/>
            <a:ext cx="359395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82880" algn="ctr" rtl="1">
              <a:buSzPts val="2000"/>
              <a:defRPr sz="1600" b="1"/>
            </a:lvl1pPr>
          </a:lstStyle>
          <a:p>
            <a:r>
              <a:rPr lang="he-IL" sz="1800" dirty="0">
                <a:latin typeface="Calibri" panose="020F0502020204030204" pitchFamily="34" charset="0"/>
                <a:cs typeface="Calibri" panose="020F0502020204030204" pitchFamily="34" charset="0"/>
              </a:rPr>
              <a:t>חזי הציק לאחותו הקטנה. אבא הפסיק לדבר עם חזי לאחר שהציק לאחותו ובעקבות כך חזי הציק לה יותר. </a:t>
            </a:r>
          </a:p>
          <a:p>
            <a:r>
              <a:rPr lang="he-IL" sz="1800" dirty="0">
                <a:latin typeface="Calibri" panose="020F0502020204030204" pitchFamily="34" charset="0"/>
                <a:cs typeface="Calibri" panose="020F0502020204030204" pitchFamily="34" charset="0"/>
              </a:rPr>
              <a:t>ביחס להצקות, מה הפסקת הדיבור מהווה?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53"/>
          <p:cNvSpPr txBox="1">
            <a:spLocks noGrp="1"/>
          </p:cNvSpPr>
          <p:nvPr>
            <p:ph type="title" idx="4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4400" b="1" dirty="0">
                <a:latin typeface="Calibri" panose="020F0502020204030204" pitchFamily="34" charset="0"/>
                <a:cs typeface="Calibri" panose="020F0502020204030204" pitchFamily="34" charset="0"/>
              </a:rPr>
              <a:t>חיזוק \ עונש? חיובי \ שלילי?</a:t>
            </a:r>
            <a:endParaRPr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6109B4B9-D9AB-56BB-A83E-45568607FFB9}"/>
              </a:ext>
            </a:extLst>
          </p:cNvPr>
          <p:cNvSpPr txBox="1"/>
          <p:nvPr/>
        </p:nvSpPr>
        <p:spPr>
          <a:xfrm>
            <a:off x="4682539" y="1690339"/>
            <a:ext cx="425044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182880" algn="ctr" rtl="1">
              <a:buSzPts val="2000"/>
              <a:defRPr sz="1600" b="1"/>
            </a:lvl1pPr>
          </a:lstStyle>
          <a:p>
            <a:r>
              <a:rPr lang="he-IL" sz="1800" dirty="0">
                <a:latin typeface="Calibri" panose="020F0502020204030204" pitchFamily="34" charset="0"/>
                <a:cs typeface="Calibri" panose="020F0502020204030204" pitchFamily="34" charset="0"/>
              </a:rPr>
              <a:t>שמוליק הלך לסרט לפני הבחינה בפיזיולוגית ואחר כך קיבל ציון נכשל בבחינה. </a:t>
            </a:r>
          </a:p>
          <a:p>
            <a:r>
              <a:rPr lang="he-IL" sz="1800" dirty="0">
                <a:latin typeface="Calibri" panose="020F0502020204030204" pitchFamily="34" charset="0"/>
                <a:cs typeface="Calibri" panose="020F0502020204030204" pitchFamily="34" charset="0"/>
              </a:rPr>
              <a:t>שמוליק הפסיק ללכת לסרטים לפני בחינות והתחיל לשטוף את הבית. </a:t>
            </a:r>
          </a:p>
          <a:p>
            <a:r>
              <a:rPr lang="he-IL" sz="1800" dirty="0">
                <a:latin typeface="Calibri" panose="020F0502020204030204" pitchFamily="34" charset="0"/>
                <a:cs typeface="Calibri" panose="020F0502020204030204" pitchFamily="34" charset="0"/>
              </a:rPr>
              <a:t>ביחס להליכה לסרט, מה מהווה הכישלון בבחינה?</a:t>
            </a:r>
          </a:p>
        </p:txBody>
      </p:sp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98199C66-74AC-C019-427A-0DEC76C685D5}"/>
              </a:ext>
            </a:extLst>
          </p:cNvPr>
          <p:cNvSpPr txBox="1"/>
          <p:nvPr/>
        </p:nvSpPr>
        <p:spPr>
          <a:xfrm>
            <a:off x="351693" y="1690339"/>
            <a:ext cx="425044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82880" algn="ctr" rtl="1">
              <a:buSzPts val="2000"/>
              <a:defRPr sz="1600" b="1"/>
            </a:lvl1pPr>
          </a:lstStyle>
          <a:p>
            <a:r>
              <a:rPr lang="he-IL" sz="18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שמוליק הלך לסרט לפני הבחינה בפיזיולוגית ואחר כך קיבל ציון נכשל בבחינה. </a:t>
            </a:r>
          </a:p>
          <a:p>
            <a:r>
              <a:rPr lang="he-IL" sz="18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שמוליק הפסיק ללכת לסרטים לפני בחינות והתחיל לשטוף את הבית. </a:t>
            </a:r>
          </a:p>
          <a:p>
            <a:r>
              <a:rPr lang="he-IL" sz="18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ביחס לשטיפת הבית, מה מהווה הכישלון בבחינה?</a:t>
            </a:r>
            <a:endParaRPr lang="he-IL" sz="18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953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53"/>
          <p:cNvSpPr txBox="1">
            <a:spLocks noGrp="1"/>
          </p:cNvSpPr>
          <p:nvPr>
            <p:ph type="title" idx="4"/>
          </p:nvPr>
        </p:nvSpPr>
        <p:spPr>
          <a:xfrm>
            <a:off x="713250" y="469500"/>
            <a:ext cx="7717500" cy="45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4800" b="1" dirty="0">
                <a:latin typeface="Calibri" panose="020F0502020204030204" pitchFamily="34" charset="0"/>
                <a:cs typeface="Calibri" panose="020F0502020204030204" pitchFamily="34" charset="0"/>
              </a:rPr>
              <a:t>חיזוק \ עונש? חיובי \ שלילי?</a:t>
            </a:r>
            <a:endParaRPr sz="4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6109B4B9-D9AB-56BB-A83E-45568607FFB9}"/>
              </a:ext>
            </a:extLst>
          </p:cNvPr>
          <p:cNvSpPr txBox="1"/>
          <p:nvPr/>
        </p:nvSpPr>
        <p:spPr>
          <a:xfrm>
            <a:off x="4326903" y="1723980"/>
            <a:ext cx="45966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182880" algn="ctr" rtl="1">
              <a:buSzPts val="2000"/>
              <a:defRPr sz="1600" b="1"/>
            </a:lvl1pPr>
          </a:lstStyle>
          <a:p>
            <a:r>
              <a:rPr lang="he-IL" sz="1800" dirty="0">
                <a:latin typeface="Calibri" panose="020F0502020204030204" pitchFamily="34" charset="0"/>
                <a:cs typeface="Calibri" panose="020F0502020204030204" pitchFamily="34" charset="0"/>
              </a:rPr>
              <a:t>אמא של יניב ביטלה את ערוץ ה"אקשן" בטלוויזיה לאחר שראתה את יניב צופה בתוכנית אלימה. מאז יניב כלל לא רואה טלוויזיה. ביחס לצפייה בטלוויזיה, מה מהווה ביטול הערוץ?</a:t>
            </a:r>
          </a:p>
        </p:txBody>
      </p:sp>
    </p:spTree>
    <p:extLst>
      <p:ext uri="{BB962C8B-B14F-4D97-AF65-F5344CB8AC3E}">
        <p14:creationId xmlns:p14="http://schemas.microsoft.com/office/powerpoint/2010/main" val="407707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53;p53">
            <a:extLst>
              <a:ext uri="{FF2B5EF4-FFF2-40B4-BE49-F238E27FC236}">
                <a16:creationId xmlns:a16="http://schemas.microsoft.com/office/drawing/2014/main" id="{373CEC24-8892-0C85-5589-270C84C757EA}"/>
              </a:ext>
            </a:extLst>
          </p:cNvPr>
          <p:cNvSpPr txBox="1">
            <a:spLocks/>
          </p:cNvSpPr>
          <p:nvPr/>
        </p:nvSpPr>
        <p:spPr>
          <a:xfrm>
            <a:off x="550672" y="296746"/>
            <a:ext cx="7717500" cy="4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000" b="1" i="0" u="none" strike="noStrike" cap="none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Barlow SemiBold"/>
              <a:buNone/>
              <a:defRPr sz="4000" b="0" i="0" u="none" strike="noStrike" cap="none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Barlow SemiBold"/>
              <a:buNone/>
              <a:defRPr sz="4000" b="0" i="0" u="none" strike="noStrike" cap="none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Barlow SemiBold"/>
              <a:buNone/>
              <a:defRPr sz="4000" b="0" i="0" u="none" strike="noStrike" cap="none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Barlow SemiBold"/>
              <a:buNone/>
              <a:defRPr sz="4000" b="0" i="0" u="none" strike="noStrike" cap="none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Barlow SemiBold"/>
              <a:buNone/>
              <a:defRPr sz="4000" b="0" i="0" u="none" strike="noStrike" cap="none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Barlow SemiBold"/>
              <a:buNone/>
              <a:defRPr sz="4000" b="0" i="0" u="none" strike="noStrike" cap="none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Barlow SemiBold"/>
              <a:buNone/>
              <a:defRPr sz="4000" b="0" i="0" u="none" strike="noStrike" cap="none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Barlow SemiBold"/>
              <a:buNone/>
              <a:defRPr sz="4000" b="0" i="0" u="none" strike="noStrike" cap="none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9pPr>
          </a:lstStyle>
          <a:p>
            <a:pPr rtl="1"/>
            <a:r>
              <a:rPr lang="he-IL" sz="4000" dirty="0">
                <a:latin typeface="Calibri" panose="020F0502020204030204" pitchFamily="34" charset="0"/>
                <a:cs typeface="Calibri" panose="020F0502020204030204" pitchFamily="34" charset="0"/>
              </a:rPr>
              <a:t>למה עדיף לתת חיזוקים ולא עונשים?</a:t>
            </a:r>
          </a:p>
        </p:txBody>
      </p:sp>
      <p:graphicFrame>
        <p:nvGraphicFramePr>
          <p:cNvPr id="4" name="Google Shape;146;p5">
            <a:extLst>
              <a:ext uri="{FF2B5EF4-FFF2-40B4-BE49-F238E27FC236}">
                <a16:creationId xmlns:a16="http://schemas.microsoft.com/office/drawing/2014/main" id="{B7E7B433-1F7A-E3F6-E820-B7313449AA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5086878"/>
              </p:ext>
            </p:extLst>
          </p:nvPr>
        </p:nvGraphicFramePr>
        <p:xfrm>
          <a:off x="2695421" y="913773"/>
          <a:ext cx="3736202" cy="1984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Google Shape;144;p5">
            <a:extLst>
              <a:ext uri="{FF2B5EF4-FFF2-40B4-BE49-F238E27FC236}">
                <a16:creationId xmlns:a16="http://schemas.microsoft.com/office/drawing/2014/main" id="{D527CD74-818C-52C4-E9ED-7516212887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8801455"/>
              </p:ext>
            </p:extLst>
          </p:nvPr>
        </p:nvGraphicFramePr>
        <p:xfrm>
          <a:off x="4620575" y="3216389"/>
          <a:ext cx="3736202" cy="1830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Google Shape;145;p5">
            <a:extLst>
              <a:ext uri="{FF2B5EF4-FFF2-40B4-BE49-F238E27FC236}">
                <a16:creationId xmlns:a16="http://schemas.microsoft.com/office/drawing/2014/main" id="{B2F93A6D-3136-3D41-389B-83C81FD330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2091169"/>
              </p:ext>
            </p:extLst>
          </p:nvPr>
        </p:nvGraphicFramePr>
        <p:xfrm>
          <a:off x="1384953" y="2835543"/>
          <a:ext cx="2957180" cy="2592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Google Shape;147;p5">
            <a:extLst>
              <a:ext uri="{FF2B5EF4-FFF2-40B4-BE49-F238E27FC236}">
                <a16:creationId xmlns:a16="http://schemas.microsoft.com/office/drawing/2014/main" id="{B23CD97C-818C-EFB3-8C5A-5690416ECE44}"/>
              </a:ext>
            </a:extLst>
          </p:cNvPr>
          <p:cNvSpPr txBox="1"/>
          <p:nvPr/>
        </p:nvSpPr>
        <p:spPr>
          <a:xfrm>
            <a:off x="5736733" y="1745041"/>
            <a:ext cx="1298474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 b="1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entury Gothic"/>
                <a:cs typeface="Calibri" panose="020F0502020204030204" pitchFamily="34" charset="0"/>
                <a:sym typeface="Century Gothic"/>
              </a:rPr>
              <a:t>עונש על</a:t>
            </a:r>
            <a:endParaRPr lang="he-IL" sz="1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entury Gothic"/>
              <a:cs typeface="Calibri" panose="020F0502020204030204" pitchFamily="34" charset="0"/>
              <a:sym typeface="Century Gothic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 b="1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entury Gothic"/>
                <a:cs typeface="Calibri" panose="020F0502020204030204" pitchFamily="34" charset="0"/>
                <a:sym typeface="Century Gothic"/>
              </a:rPr>
              <a:t>התנהגות לא רצויה</a:t>
            </a:r>
            <a:endParaRPr sz="1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entury Gothic"/>
              <a:cs typeface="Calibri" panose="020F0502020204030204" pitchFamily="34" charset="0"/>
              <a:sym typeface="Century Gothic"/>
            </a:endParaRPr>
          </a:p>
        </p:txBody>
      </p:sp>
      <p:sp>
        <p:nvSpPr>
          <p:cNvPr id="8" name="Google Shape;148;p5">
            <a:extLst>
              <a:ext uri="{FF2B5EF4-FFF2-40B4-BE49-F238E27FC236}">
                <a16:creationId xmlns:a16="http://schemas.microsoft.com/office/drawing/2014/main" id="{B162A331-6FBD-D5F8-4D1E-75CBFDD236F0}"/>
              </a:ext>
            </a:extLst>
          </p:cNvPr>
          <p:cNvSpPr txBox="1"/>
          <p:nvPr/>
        </p:nvSpPr>
        <p:spPr>
          <a:xfrm>
            <a:off x="1950720" y="1865453"/>
            <a:ext cx="1372117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 b="1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חיזוק על </a:t>
            </a:r>
            <a:endParaRPr lang="he-IL" sz="1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 b="1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התנהגות רצויה</a:t>
            </a:r>
            <a:endParaRPr sz="1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9" name="גרפיקה 8" descr="הקודם עם מילוי מלא">
            <a:extLst>
              <a:ext uri="{FF2B5EF4-FFF2-40B4-BE49-F238E27FC236}">
                <a16:creationId xmlns:a16="http://schemas.microsoft.com/office/drawing/2014/main" id="{CCD289C4-2349-D2DE-177A-1A39F5224E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7572253">
            <a:off x="2719282" y="2349436"/>
            <a:ext cx="1177845" cy="914400"/>
          </a:xfrm>
          <a:prstGeom prst="rect">
            <a:avLst/>
          </a:prstGeom>
        </p:spPr>
      </p:pic>
      <p:pic>
        <p:nvPicPr>
          <p:cNvPr id="10" name="גרפיקה 9" descr="הקודם עם מילוי מלא">
            <a:extLst>
              <a:ext uri="{FF2B5EF4-FFF2-40B4-BE49-F238E27FC236}">
                <a16:creationId xmlns:a16="http://schemas.microsoft.com/office/drawing/2014/main" id="{79227569-393B-C749-FC42-4826B1120F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3970663">
            <a:off x="5204029" y="2378341"/>
            <a:ext cx="1234273" cy="914400"/>
          </a:xfrm>
          <a:prstGeom prst="rect">
            <a:avLst/>
          </a:prstGeom>
        </p:spPr>
      </p:pic>
      <p:sp>
        <p:nvSpPr>
          <p:cNvPr id="11" name="Google Shape;147;p5">
            <a:extLst>
              <a:ext uri="{FF2B5EF4-FFF2-40B4-BE49-F238E27FC236}">
                <a16:creationId xmlns:a16="http://schemas.microsoft.com/office/drawing/2014/main" id="{FF037C3A-8B54-0D92-8FAB-F6B39A4C6816}"/>
              </a:ext>
            </a:extLst>
          </p:cNvPr>
          <p:cNvSpPr txBox="1"/>
          <p:nvPr/>
        </p:nvSpPr>
        <p:spPr>
          <a:xfrm>
            <a:off x="3855181" y="859225"/>
            <a:ext cx="129847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800" b="1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entury Gothic"/>
                <a:cs typeface="Calibri" panose="020F0502020204030204" pitchFamily="34" charset="0"/>
                <a:sym typeface="Century Gothic"/>
              </a:rPr>
              <a:t>לפני:</a:t>
            </a:r>
            <a:endParaRPr sz="1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entury Gothic"/>
              <a:cs typeface="Calibri" panose="020F0502020204030204" pitchFamily="34" charset="0"/>
              <a:sym typeface="Century Gothic"/>
            </a:endParaRPr>
          </a:p>
        </p:txBody>
      </p:sp>
      <p:sp>
        <p:nvSpPr>
          <p:cNvPr id="12" name="Google Shape;147;p5">
            <a:extLst>
              <a:ext uri="{FF2B5EF4-FFF2-40B4-BE49-F238E27FC236}">
                <a16:creationId xmlns:a16="http://schemas.microsoft.com/office/drawing/2014/main" id="{C837D86F-0623-EC2A-554C-B2408FE749D7}"/>
              </a:ext>
            </a:extLst>
          </p:cNvPr>
          <p:cNvSpPr txBox="1"/>
          <p:nvPr/>
        </p:nvSpPr>
        <p:spPr>
          <a:xfrm>
            <a:off x="3874189" y="2952063"/>
            <a:ext cx="129847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800" b="1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entury Gothic"/>
                <a:cs typeface="Calibri" panose="020F0502020204030204" pitchFamily="34" charset="0"/>
                <a:sym typeface="Century Gothic"/>
              </a:rPr>
              <a:t>אחרי:</a:t>
            </a:r>
            <a:endParaRPr sz="1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entury Gothic"/>
              <a:cs typeface="Calibri" panose="020F0502020204030204" pitchFamily="34" charset="0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345971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  <p:bldGraphic spid="6" grpId="0">
        <p:bldAsOne/>
      </p:bldGraphic>
      <p:bldP spid="7" grpId="0"/>
      <p:bldP spid="8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154;p6">
            <a:extLst>
              <a:ext uri="{FF2B5EF4-FFF2-40B4-BE49-F238E27FC236}">
                <a16:creationId xmlns:a16="http://schemas.microsoft.com/office/drawing/2014/main" id="{469EDC5A-372A-5689-FF05-CAECB8A6DDE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7547" y="0"/>
            <a:ext cx="768096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Arial"/>
              <a:buNone/>
            </a:pPr>
            <a:r>
              <a:rPr lang="iw-IL" b="1" dirty="0"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ניתוח </a:t>
            </a:r>
            <a:r>
              <a:rPr lang="iw-IL" b="1" u="sng" dirty="0">
                <a:solidFill>
                  <a:schemeClr val="hlink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  <a:hlinkClick r:id="rId3"/>
              </a:rPr>
              <a:t>סרטון</a:t>
            </a:r>
            <a:endParaRPr b="1" dirty="0"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26" name="Google Shape;155;p6">
            <a:extLst>
              <a:ext uri="{FF2B5EF4-FFF2-40B4-BE49-F238E27FC236}">
                <a16:creationId xmlns:a16="http://schemas.microsoft.com/office/drawing/2014/main" id="{E8E82513-A0FE-289D-6EB3-B232280FABF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45989" y="1120408"/>
            <a:ext cx="6652021" cy="3769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5"/>
          <p:cNvSpPr/>
          <p:nvPr/>
        </p:nvSpPr>
        <p:spPr>
          <a:xfrm>
            <a:off x="6446763" y="1141900"/>
            <a:ext cx="2453395" cy="831196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2000" dirty="0">
                <a:latin typeface="Calibri" panose="020F0502020204030204" pitchFamily="34" charset="0"/>
                <a:cs typeface="Calibri" panose="020F0502020204030204" pitchFamily="34" charset="0"/>
              </a:rPr>
              <a:t>חיזוק לפי מספר תגובות (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Ratio</a:t>
            </a:r>
            <a:r>
              <a:rPr lang="he-IL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6" name="Google Shape;396;p45"/>
          <p:cNvSpPr/>
          <p:nvPr/>
        </p:nvSpPr>
        <p:spPr>
          <a:xfrm>
            <a:off x="459844" y="3764761"/>
            <a:ext cx="2453395" cy="96293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2000" dirty="0">
                <a:latin typeface="Calibri" panose="020F0502020204030204" pitchFamily="34" charset="0"/>
                <a:cs typeface="Calibri" panose="020F0502020204030204" pitchFamily="34" charset="0"/>
              </a:rPr>
              <a:t>חיזוק לפי זמן שחלף (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Interval</a:t>
            </a:r>
            <a:r>
              <a:rPr lang="he-IL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553;p53">
            <a:extLst>
              <a:ext uri="{FF2B5EF4-FFF2-40B4-BE49-F238E27FC236}">
                <a16:creationId xmlns:a16="http://schemas.microsoft.com/office/drawing/2014/main" id="{0EF1D8B2-3570-7975-238B-B4A8D65D435B}"/>
              </a:ext>
            </a:extLst>
          </p:cNvPr>
          <p:cNvSpPr txBox="1">
            <a:spLocks/>
          </p:cNvSpPr>
          <p:nvPr/>
        </p:nvSpPr>
        <p:spPr>
          <a:xfrm>
            <a:off x="-2172208" y="271170"/>
            <a:ext cx="7717500" cy="4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000" b="1" i="0" u="none" strike="noStrike" cap="none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Barlow SemiBold"/>
              <a:buNone/>
              <a:defRPr sz="4000" b="0" i="0" u="none" strike="noStrike" cap="none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Barlow SemiBold"/>
              <a:buNone/>
              <a:defRPr sz="4000" b="0" i="0" u="none" strike="noStrike" cap="none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Barlow SemiBold"/>
              <a:buNone/>
              <a:defRPr sz="4000" b="0" i="0" u="none" strike="noStrike" cap="none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Barlow SemiBold"/>
              <a:buNone/>
              <a:defRPr sz="4000" b="0" i="0" u="none" strike="noStrike" cap="none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Barlow SemiBold"/>
              <a:buNone/>
              <a:defRPr sz="4000" b="0" i="0" u="none" strike="noStrike" cap="none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Barlow SemiBold"/>
              <a:buNone/>
              <a:defRPr sz="4000" b="0" i="0" u="none" strike="noStrike" cap="none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Barlow SemiBold"/>
              <a:buNone/>
              <a:defRPr sz="4000" b="0" i="0" u="none" strike="noStrike" cap="none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Barlow SemiBold"/>
              <a:buNone/>
              <a:defRPr sz="4000" b="0" i="0" u="none" strike="noStrike" cap="none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9pPr>
          </a:lstStyle>
          <a:p>
            <a:pPr rtl="1"/>
            <a:r>
              <a:rPr lang="he-IL" sz="4000" dirty="0">
                <a:latin typeface="Calibri" panose="020F0502020204030204" pitchFamily="34" charset="0"/>
                <a:cs typeface="Calibri" panose="020F0502020204030204" pitchFamily="34" charset="0"/>
              </a:rPr>
              <a:t>חיזוק חלקי</a:t>
            </a:r>
          </a:p>
        </p:txBody>
      </p:sp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AEEC906D-198F-F234-69CE-09245B0921EF}"/>
              </a:ext>
            </a:extLst>
          </p:cNvPr>
          <p:cNvGrpSpPr/>
          <p:nvPr/>
        </p:nvGrpSpPr>
        <p:grpSpPr>
          <a:xfrm>
            <a:off x="1275692" y="3107873"/>
            <a:ext cx="821698" cy="831196"/>
            <a:chOff x="1420986" y="2413341"/>
            <a:chExt cx="569100" cy="574801"/>
          </a:xfrm>
        </p:grpSpPr>
        <p:sp>
          <p:nvSpPr>
            <p:cNvPr id="394" name="Google Shape;394;p45"/>
            <p:cNvSpPr/>
            <p:nvPr/>
          </p:nvSpPr>
          <p:spPr>
            <a:xfrm>
              <a:off x="1420986" y="2413341"/>
              <a:ext cx="569100" cy="569100"/>
            </a:xfrm>
            <a:prstGeom prst="ellipse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9" name="גרפיקה 8" descr="צלצול השכמה עם מילוי מלא">
              <a:extLst>
                <a:ext uri="{FF2B5EF4-FFF2-40B4-BE49-F238E27FC236}">
                  <a16:creationId xmlns:a16="http://schemas.microsoft.com/office/drawing/2014/main" id="{67DE50E8-6821-AB4C-1556-791084FEF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20986" y="2419042"/>
              <a:ext cx="569100" cy="569100"/>
            </a:xfrm>
            <a:prstGeom prst="rect">
              <a:avLst/>
            </a:prstGeom>
          </p:spPr>
        </p:pic>
      </p:grpSp>
      <p:grpSp>
        <p:nvGrpSpPr>
          <p:cNvPr id="13" name="קבוצה 12">
            <a:extLst>
              <a:ext uri="{FF2B5EF4-FFF2-40B4-BE49-F238E27FC236}">
                <a16:creationId xmlns:a16="http://schemas.microsoft.com/office/drawing/2014/main" id="{2F000542-1991-68B8-2CCD-32A144E291D3}"/>
              </a:ext>
            </a:extLst>
          </p:cNvPr>
          <p:cNvGrpSpPr/>
          <p:nvPr/>
        </p:nvGrpSpPr>
        <p:grpSpPr>
          <a:xfrm>
            <a:off x="7262611" y="476800"/>
            <a:ext cx="821698" cy="818431"/>
            <a:chOff x="2165342" y="2697891"/>
            <a:chExt cx="569100" cy="569100"/>
          </a:xfrm>
        </p:grpSpPr>
        <p:sp>
          <p:nvSpPr>
            <p:cNvPr id="392" name="Google Shape;392;p45"/>
            <p:cNvSpPr/>
            <p:nvPr/>
          </p:nvSpPr>
          <p:spPr>
            <a:xfrm>
              <a:off x="2165342" y="2697891"/>
              <a:ext cx="569100" cy="569100"/>
            </a:xfrm>
            <a:prstGeom prst="ellipse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גרפיקה 10" descr="מתמטיקה עם מילוי מלא">
              <a:extLst>
                <a:ext uri="{FF2B5EF4-FFF2-40B4-BE49-F238E27FC236}">
                  <a16:creationId xmlns:a16="http://schemas.microsoft.com/office/drawing/2014/main" id="{F3F61D0B-EAE9-6E99-5ACD-0365AD325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225671" y="2758220"/>
              <a:ext cx="468762" cy="468762"/>
            </a:xfrm>
            <a:prstGeom prst="rect">
              <a:avLst/>
            </a:prstGeom>
          </p:spPr>
        </p:pic>
      </p:grp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C9C78DC2-819B-60C6-47F9-F293360C17B2}"/>
              </a:ext>
            </a:extLst>
          </p:cNvPr>
          <p:cNvSpPr txBox="1"/>
          <p:nvPr/>
        </p:nvSpPr>
        <p:spPr>
          <a:xfrm>
            <a:off x="2451439" y="1104222"/>
            <a:ext cx="3773406" cy="774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r" rtl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rgbClr val="262626"/>
                </a:solidFill>
                <a:latin typeface="Calibri" panose="020F0502020204030204" pitchFamily="34" charset="0"/>
                <a:ea typeface="Century Gothic"/>
                <a:cs typeface="Calibri" panose="020F0502020204030204" pitchFamily="34" charset="0"/>
                <a:sym typeface="Century Gothic"/>
              </a:rPr>
              <a:t>FR</a:t>
            </a:r>
            <a:r>
              <a:rPr lang="he-IL" sz="1800" b="0" i="0" u="none" strike="noStrike" cap="none" dirty="0">
                <a:solidFill>
                  <a:srgbClr val="262626"/>
                </a:solidFill>
                <a:latin typeface="Calibri" panose="020F0502020204030204" pitchFamily="34" charset="0"/>
                <a:ea typeface="Century Gothic"/>
                <a:cs typeface="Calibri" panose="020F0502020204030204" pitchFamily="34" charset="0"/>
                <a:sym typeface="Century Gothic"/>
              </a:rPr>
              <a:t>: </a:t>
            </a:r>
            <a:r>
              <a:rPr lang="he-IL" sz="1800" b="0" i="0" u="none" strike="noStrike" cap="none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כל  מס' קבוע של תגובות.</a:t>
            </a:r>
          </a:p>
          <a:p>
            <a:pPr marL="285750" indent="-285750" algn="r" rtl="1">
              <a:spcBef>
                <a:spcPts val="1000"/>
              </a:spcBef>
              <a:buClr>
                <a:schemeClr val="accent1"/>
              </a:buClr>
              <a:buSzPts val="23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rgbClr val="262626"/>
                </a:solidFill>
                <a:latin typeface="Calibri" panose="020F0502020204030204" pitchFamily="34" charset="0"/>
                <a:ea typeface="Century Gothic"/>
                <a:cs typeface="Calibri" panose="020F0502020204030204" pitchFamily="34" charset="0"/>
                <a:sym typeface="Century Gothic"/>
              </a:rPr>
              <a:t>VR</a:t>
            </a:r>
            <a:r>
              <a:rPr lang="he-IL" sz="1800" b="0" i="0" u="none" strike="noStrike" cap="none" dirty="0">
                <a:solidFill>
                  <a:srgbClr val="262626"/>
                </a:solidFill>
                <a:latin typeface="Calibri" panose="020F0502020204030204" pitchFamily="34" charset="0"/>
                <a:ea typeface="Century Gothic"/>
                <a:cs typeface="Calibri" panose="020F0502020204030204" pitchFamily="34" charset="0"/>
                <a:sym typeface="Century Gothic"/>
              </a:rPr>
              <a:t>: </a:t>
            </a:r>
            <a:r>
              <a:rPr lang="he-IL" sz="1800" b="0" i="0" u="none" strike="noStrike" cap="none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כל  מס' ממוצע של תגובות.</a:t>
            </a: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1D723140-F0DA-6148-ACDA-F81800FCE2AB}"/>
              </a:ext>
            </a:extLst>
          </p:cNvPr>
          <p:cNvSpPr txBox="1"/>
          <p:nvPr/>
        </p:nvSpPr>
        <p:spPr>
          <a:xfrm>
            <a:off x="1686541" y="3848831"/>
            <a:ext cx="3773406" cy="774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r" rtl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rgbClr val="262626"/>
                </a:solidFill>
                <a:latin typeface="Calibri" panose="020F0502020204030204" pitchFamily="34" charset="0"/>
                <a:ea typeface="Century Gothic"/>
                <a:cs typeface="Calibri" panose="020F0502020204030204" pitchFamily="34" charset="0"/>
                <a:sym typeface="Century Gothic"/>
              </a:rPr>
              <a:t>FI</a:t>
            </a:r>
            <a:r>
              <a:rPr lang="he-IL" sz="1800" b="0" i="0" u="none" strike="noStrike" cap="none" dirty="0">
                <a:solidFill>
                  <a:srgbClr val="262626"/>
                </a:solidFill>
                <a:latin typeface="Calibri" panose="020F0502020204030204" pitchFamily="34" charset="0"/>
                <a:ea typeface="Century Gothic"/>
                <a:cs typeface="Calibri" panose="020F0502020204030204" pitchFamily="34" charset="0"/>
                <a:sym typeface="Century Gothic"/>
              </a:rPr>
              <a:t>: </a:t>
            </a:r>
            <a:r>
              <a:rPr lang="he-IL" sz="1800" b="0" i="0" u="none" strike="noStrike" cap="none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כל  פרק זמן קבוע.</a:t>
            </a:r>
          </a:p>
          <a:p>
            <a:pPr marL="285750" indent="-285750" algn="r" rtl="1">
              <a:spcBef>
                <a:spcPts val="1000"/>
              </a:spcBef>
              <a:buClr>
                <a:schemeClr val="accent1"/>
              </a:buClr>
              <a:buSzPts val="23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rgbClr val="262626"/>
                </a:solidFill>
                <a:latin typeface="Calibri" panose="020F0502020204030204" pitchFamily="34" charset="0"/>
                <a:ea typeface="Century Gothic"/>
                <a:cs typeface="Calibri" panose="020F0502020204030204" pitchFamily="34" charset="0"/>
                <a:sym typeface="Century Gothic"/>
              </a:rPr>
              <a:t>VI</a:t>
            </a:r>
            <a:r>
              <a:rPr lang="he-IL" sz="1800" b="0" i="0" u="none" strike="noStrike" cap="none" dirty="0">
                <a:solidFill>
                  <a:srgbClr val="262626"/>
                </a:solidFill>
                <a:latin typeface="Calibri" panose="020F0502020204030204" pitchFamily="34" charset="0"/>
                <a:ea typeface="Century Gothic"/>
                <a:cs typeface="Calibri" panose="020F0502020204030204" pitchFamily="34" charset="0"/>
                <a:sym typeface="Century Gothic"/>
              </a:rPr>
              <a:t>: </a:t>
            </a:r>
            <a:r>
              <a:rPr lang="he-IL" sz="1800" b="0" i="0" u="none" strike="noStrike" cap="none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כל  פרק זמן ממוצע.</a:t>
            </a:r>
          </a:p>
        </p:txBody>
      </p:sp>
      <p:graphicFrame>
        <p:nvGraphicFramePr>
          <p:cNvPr id="19" name="Google Shape;175;p8">
            <a:extLst>
              <a:ext uri="{FF2B5EF4-FFF2-40B4-BE49-F238E27FC236}">
                <a16:creationId xmlns:a16="http://schemas.microsoft.com/office/drawing/2014/main" id="{CD7EEB26-E338-0651-9C08-3CF9CAD6A2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3631309"/>
              </p:ext>
            </p:extLst>
          </p:nvPr>
        </p:nvGraphicFramePr>
        <p:xfrm>
          <a:off x="5867419" y="2130947"/>
          <a:ext cx="3180080" cy="3012553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690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90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9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02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0237">
                <a:tc rowSpan="2" gridSpan="2"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u="none" strike="noStrike" cap="none">
                        <a:latin typeface="Calibri" panose="020F0502020204030204" pitchFamily="34" charset="0"/>
                        <a:ea typeface="Century"/>
                        <a:cs typeface="Calibri" panose="020F0502020204030204" pitchFamily="34" charset="0"/>
                        <a:sym typeface="Century"/>
                      </a:endParaRPr>
                    </a:p>
                  </a:txBody>
                  <a:tcPr marL="45720" marR="45720" anchor="ctr"/>
                </a:tc>
                <a:tc rowSpan="2" hMerge="1">
                  <a:txBody>
                    <a:bodyPr/>
                    <a:lstStyle/>
                    <a:p>
                      <a:endParaRPr lang="he-I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1600" b="1" u="none" strike="noStrike" cap="none" dirty="0">
                          <a:latin typeface="Calibri" panose="020F0502020204030204" pitchFamily="34" charset="0"/>
                          <a:ea typeface="Century"/>
                          <a:cs typeface="Calibri" panose="020F0502020204030204" pitchFamily="34" charset="0"/>
                          <a:sym typeface="Century"/>
                        </a:rPr>
                        <a:t>קצב קבלת החיזוק</a:t>
                      </a:r>
                      <a:endParaRPr sz="11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7513">
                <a:tc gridSpan="2" vMerge="1">
                  <a:txBody>
                    <a:bodyPr/>
                    <a:lstStyle/>
                    <a:p>
                      <a:endParaRPr lang="he-I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1400" b="0" u="none" strike="noStrike" cap="none" dirty="0">
                          <a:latin typeface="Calibri" panose="020F0502020204030204" pitchFamily="34" charset="0"/>
                          <a:ea typeface="Century"/>
                          <a:cs typeface="Calibri" panose="020F0502020204030204" pitchFamily="34" charset="0"/>
                          <a:sym typeface="Century"/>
                        </a:rPr>
                        <a:t>קבוע</a:t>
                      </a:r>
                      <a:endParaRPr sz="105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1400" b="0" u="none" strike="noStrike" cap="none" dirty="0">
                          <a:latin typeface="Calibri" panose="020F0502020204030204" pitchFamily="34" charset="0"/>
                          <a:ea typeface="Century"/>
                          <a:cs typeface="Calibri" panose="020F0502020204030204" pitchFamily="34" charset="0"/>
                          <a:sym typeface="Century"/>
                        </a:rPr>
                        <a:t>Fixed</a:t>
                      </a:r>
                      <a:endParaRPr sz="105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1400" b="0" u="none" strike="noStrike" cap="none" dirty="0">
                          <a:latin typeface="Calibri" panose="020F0502020204030204" pitchFamily="34" charset="0"/>
                          <a:ea typeface="Century"/>
                          <a:cs typeface="Calibri" panose="020F0502020204030204" pitchFamily="34" charset="0"/>
                          <a:sym typeface="Century"/>
                        </a:rPr>
                        <a:t>(F)</a:t>
                      </a:r>
                      <a:endParaRPr sz="1400" b="0" u="none" strike="noStrike" cap="none" dirty="0">
                        <a:latin typeface="Calibri" panose="020F0502020204030204" pitchFamily="34" charset="0"/>
                        <a:ea typeface="Century"/>
                        <a:cs typeface="Calibri" panose="020F0502020204030204" pitchFamily="34" charset="0"/>
                        <a:sym typeface="Century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1400" b="0" u="none" strike="noStrike" cap="none" dirty="0">
                          <a:latin typeface="Calibri" panose="020F0502020204030204" pitchFamily="34" charset="0"/>
                          <a:ea typeface="Century"/>
                          <a:cs typeface="Calibri" panose="020F0502020204030204" pitchFamily="34" charset="0"/>
                          <a:sym typeface="Century"/>
                        </a:rPr>
                        <a:t>משתנה</a:t>
                      </a:r>
                      <a:endParaRPr sz="105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1400" b="0" u="none" strike="noStrike" cap="none" dirty="0">
                          <a:latin typeface="Calibri" panose="020F0502020204030204" pitchFamily="34" charset="0"/>
                          <a:ea typeface="Century"/>
                          <a:cs typeface="Calibri" panose="020F0502020204030204" pitchFamily="34" charset="0"/>
                          <a:sym typeface="Century"/>
                        </a:rPr>
                        <a:t>Varied (V)</a:t>
                      </a:r>
                      <a:endParaRPr sz="1400" b="0" u="none" strike="noStrike" cap="none" dirty="0">
                        <a:latin typeface="Calibri" panose="020F0502020204030204" pitchFamily="34" charset="0"/>
                        <a:ea typeface="Century"/>
                        <a:cs typeface="Calibri" panose="020F0502020204030204" pitchFamily="34" charset="0"/>
                        <a:sym typeface="Century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7513">
                <a:tc rowSpan="2"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1600" b="1" u="none" strike="noStrike" cap="none" dirty="0">
                          <a:latin typeface="Calibri" panose="020F0502020204030204" pitchFamily="34" charset="0"/>
                          <a:ea typeface="Century"/>
                          <a:cs typeface="Calibri" panose="020F0502020204030204" pitchFamily="34" charset="0"/>
                          <a:sym typeface="Century"/>
                        </a:rPr>
                        <a:t>בסיס החיזוק</a:t>
                      </a:r>
                      <a:endParaRPr sz="11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1400" b="0" u="none" strike="noStrike" cap="none" dirty="0">
                          <a:solidFill>
                            <a:srgbClr val="1482AB"/>
                          </a:solidFill>
                          <a:latin typeface="Calibri" panose="020F0502020204030204" pitchFamily="34" charset="0"/>
                          <a:ea typeface="Century"/>
                          <a:cs typeface="Calibri" panose="020F0502020204030204" pitchFamily="34" charset="0"/>
                          <a:sym typeface="Century"/>
                        </a:rPr>
                        <a:t>מס</a:t>
                      </a:r>
                      <a:r>
                        <a:rPr lang="he-IL" sz="1400" b="0" u="none" strike="noStrike" cap="none" dirty="0">
                          <a:solidFill>
                            <a:srgbClr val="1482AB"/>
                          </a:solidFill>
                          <a:latin typeface="Calibri" panose="020F0502020204030204" pitchFamily="34" charset="0"/>
                          <a:ea typeface="Century"/>
                          <a:cs typeface="Calibri" panose="020F0502020204030204" pitchFamily="34" charset="0"/>
                          <a:sym typeface="Century"/>
                        </a:rPr>
                        <a:t>פר</a:t>
                      </a:r>
                    </a:p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1400" b="0" u="none" strike="noStrike" cap="none" dirty="0">
                          <a:solidFill>
                            <a:srgbClr val="1482AB"/>
                          </a:solidFill>
                          <a:latin typeface="Calibri" panose="020F0502020204030204" pitchFamily="34" charset="0"/>
                          <a:ea typeface="Century"/>
                          <a:cs typeface="Calibri" panose="020F0502020204030204" pitchFamily="34" charset="0"/>
                          <a:sym typeface="Century"/>
                        </a:rPr>
                        <a:t>תגובות</a:t>
                      </a:r>
                      <a:endParaRPr sz="105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1400" b="0" u="none" strike="noStrike" cap="none" dirty="0">
                          <a:solidFill>
                            <a:srgbClr val="1482AB"/>
                          </a:solidFill>
                          <a:latin typeface="Calibri" panose="020F0502020204030204" pitchFamily="34" charset="0"/>
                          <a:ea typeface="Century"/>
                          <a:cs typeface="Calibri" panose="020F0502020204030204" pitchFamily="34" charset="0"/>
                          <a:sym typeface="Century"/>
                        </a:rPr>
                        <a:t>Ratio </a:t>
                      </a:r>
                      <a:endParaRPr sz="1400" b="0" u="none" strike="noStrike" cap="none" dirty="0">
                        <a:solidFill>
                          <a:srgbClr val="1482AB"/>
                        </a:solidFill>
                        <a:latin typeface="Calibri" panose="020F0502020204030204" pitchFamily="34" charset="0"/>
                        <a:ea typeface="Century"/>
                        <a:cs typeface="Calibri" panose="020F0502020204030204" pitchFamily="34" charset="0"/>
                        <a:sym typeface="Century"/>
                      </a:endParaRPr>
                    </a:p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1400" b="0" u="none" strike="noStrike" cap="none" dirty="0">
                          <a:solidFill>
                            <a:srgbClr val="1482AB"/>
                          </a:solidFill>
                          <a:latin typeface="Calibri" panose="020F0502020204030204" pitchFamily="34" charset="0"/>
                          <a:ea typeface="Century"/>
                          <a:cs typeface="Calibri" panose="020F0502020204030204" pitchFamily="34" charset="0"/>
                          <a:sym typeface="Century"/>
                        </a:rPr>
                        <a:t>(R)</a:t>
                      </a:r>
                      <a:endParaRPr sz="1400" b="0" u="none" strike="noStrike" cap="none" dirty="0">
                        <a:solidFill>
                          <a:srgbClr val="1482AB"/>
                        </a:solidFill>
                        <a:latin typeface="Calibri" panose="020F0502020204030204" pitchFamily="34" charset="0"/>
                        <a:ea typeface="Century"/>
                        <a:cs typeface="Calibri" panose="020F0502020204030204" pitchFamily="34" charset="0"/>
                        <a:sym typeface="Century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u="none" strike="noStrike" cap="none" dirty="0">
                        <a:solidFill>
                          <a:srgbClr val="9FC7C5"/>
                        </a:solidFill>
                        <a:latin typeface="Calibri" panose="020F0502020204030204" pitchFamily="34" charset="0"/>
                        <a:ea typeface="Century"/>
                        <a:cs typeface="Calibri" panose="020F0502020204030204" pitchFamily="34" charset="0"/>
                        <a:sym typeface="Century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u="none" strike="noStrike" cap="none">
                        <a:solidFill>
                          <a:srgbClr val="9FC7C5"/>
                        </a:solidFill>
                        <a:latin typeface="Calibri" panose="020F0502020204030204" pitchFamily="34" charset="0"/>
                        <a:ea typeface="Century"/>
                        <a:cs typeface="Calibri" panose="020F0502020204030204" pitchFamily="34" charset="0"/>
                        <a:sym typeface="Century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7513">
                <a:tc vMerge="1">
                  <a:txBody>
                    <a:bodyPr/>
                    <a:lstStyle/>
                    <a:p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1400" b="0" u="none" strike="noStrike" cap="none" dirty="0">
                          <a:solidFill>
                            <a:srgbClr val="487B78"/>
                          </a:solidFill>
                          <a:latin typeface="Calibri" panose="020F0502020204030204" pitchFamily="34" charset="0"/>
                          <a:ea typeface="Century"/>
                          <a:cs typeface="Calibri" panose="020F0502020204030204" pitchFamily="34" charset="0"/>
                          <a:sym typeface="Century"/>
                        </a:rPr>
                        <a:t>מרווחי זמן</a:t>
                      </a:r>
                      <a:endParaRPr sz="105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1400" b="0" u="none" strike="noStrike" cap="none" dirty="0">
                          <a:solidFill>
                            <a:srgbClr val="487B78"/>
                          </a:solidFill>
                          <a:latin typeface="Calibri" panose="020F0502020204030204" pitchFamily="34" charset="0"/>
                          <a:ea typeface="Century"/>
                          <a:cs typeface="Calibri" panose="020F0502020204030204" pitchFamily="34" charset="0"/>
                          <a:sym typeface="Century"/>
                        </a:rPr>
                        <a:t>Interval (I)</a:t>
                      </a:r>
                      <a:endParaRPr sz="1400" b="0" u="none" strike="noStrike" cap="none" dirty="0">
                        <a:solidFill>
                          <a:srgbClr val="487B78"/>
                        </a:solidFill>
                        <a:latin typeface="Calibri" panose="020F0502020204030204" pitchFamily="34" charset="0"/>
                        <a:ea typeface="Century"/>
                        <a:cs typeface="Calibri" panose="020F0502020204030204" pitchFamily="34" charset="0"/>
                        <a:sym typeface="Century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u="none" strike="noStrike" cap="none" dirty="0">
                        <a:solidFill>
                          <a:srgbClr val="487B78"/>
                        </a:solidFill>
                        <a:latin typeface="Calibri" panose="020F0502020204030204" pitchFamily="34" charset="0"/>
                        <a:ea typeface="Century"/>
                        <a:cs typeface="Calibri" panose="020F0502020204030204" pitchFamily="34" charset="0"/>
                        <a:sym typeface="Century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u="none" strike="noStrike" cap="none" dirty="0">
                        <a:solidFill>
                          <a:srgbClr val="487B78"/>
                        </a:solidFill>
                        <a:latin typeface="Calibri" panose="020F0502020204030204" pitchFamily="34" charset="0"/>
                        <a:ea typeface="Century"/>
                        <a:cs typeface="Calibri" panose="020F0502020204030204" pitchFamily="34" charset="0"/>
                        <a:sym typeface="Century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" name="Google Shape;176;p8">
            <a:extLst>
              <a:ext uri="{FF2B5EF4-FFF2-40B4-BE49-F238E27FC236}">
                <a16:creationId xmlns:a16="http://schemas.microsoft.com/office/drawing/2014/main" id="{BFE88BF0-CD88-A5C9-5CC1-893B6927D0C3}"/>
              </a:ext>
            </a:extLst>
          </p:cNvPr>
          <p:cNvSpPr txBox="1"/>
          <p:nvPr/>
        </p:nvSpPr>
        <p:spPr>
          <a:xfrm>
            <a:off x="7229269" y="3426028"/>
            <a:ext cx="804247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 b="0" i="0" u="none" strike="noStrike" cap="none" dirty="0">
                <a:solidFill>
                  <a:srgbClr val="1482AB"/>
                </a:solidFill>
                <a:latin typeface="Century"/>
                <a:ea typeface="Century"/>
                <a:cs typeface="Century"/>
                <a:sym typeface="Century"/>
              </a:rPr>
              <a:t>Fixed Ratio (FR)</a:t>
            </a:r>
            <a:endParaRPr sz="1200" dirty="0"/>
          </a:p>
        </p:txBody>
      </p:sp>
      <p:sp>
        <p:nvSpPr>
          <p:cNvPr id="21" name="Google Shape;177;p8">
            <a:extLst>
              <a:ext uri="{FF2B5EF4-FFF2-40B4-BE49-F238E27FC236}">
                <a16:creationId xmlns:a16="http://schemas.microsoft.com/office/drawing/2014/main" id="{6E9CDE07-DED9-477C-39D9-EE02E78995EB}"/>
              </a:ext>
            </a:extLst>
          </p:cNvPr>
          <p:cNvSpPr txBox="1"/>
          <p:nvPr/>
        </p:nvSpPr>
        <p:spPr>
          <a:xfrm>
            <a:off x="8137018" y="3433144"/>
            <a:ext cx="910481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 b="0" i="0" u="none" strike="noStrike" cap="none" dirty="0">
                <a:solidFill>
                  <a:srgbClr val="1482AB"/>
                </a:solidFill>
                <a:latin typeface="Century"/>
                <a:ea typeface="Century"/>
                <a:cs typeface="Century"/>
                <a:sym typeface="Century"/>
              </a:rPr>
              <a:t>Varied Ratio (VR)</a:t>
            </a:r>
            <a:endParaRPr b="0" i="0" u="none" strike="noStrike" cap="none" dirty="0">
              <a:solidFill>
                <a:srgbClr val="1482AB"/>
              </a:solidFill>
              <a:latin typeface="Century"/>
              <a:ea typeface="Century"/>
              <a:cs typeface="Century"/>
              <a:sym typeface="Century"/>
            </a:endParaRPr>
          </a:p>
        </p:txBody>
      </p:sp>
      <p:sp>
        <p:nvSpPr>
          <p:cNvPr id="22" name="Google Shape;178;p8">
            <a:extLst>
              <a:ext uri="{FF2B5EF4-FFF2-40B4-BE49-F238E27FC236}">
                <a16:creationId xmlns:a16="http://schemas.microsoft.com/office/drawing/2014/main" id="{71129F0C-83B6-E687-6B98-F4C074C8D393}"/>
              </a:ext>
            </a:extLst>
          </p:cNvPr>
          <p:cNvSpPr txBox="1"/>
          <p:nvPr/>
        </p:nvSpPr>
        <p:spPr>
          <a:xfrm>
            <a:off x="8056887" y="4197368"/>
            <a:ext cx="1008061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 b="0" i="0" u="none" strike="noStrike" cap="none" dirty="0">
                <a:solidFill>
                  <a:srgbClr val="487B78"/>
                </a:solidFill>
                <a:latin typeface="Century"/>
                <a:ea typeface="Century"/>
                <a:cs typeface="Century"/>
                <a:sym typeface="Century"/>
              </a:rPr>
              <a:t>Varied Interval (VI)</a:t>
            </a:r>
            <a:endParaRPr b="0" i="0" u="none" strike="noStrike" cap="none" dirty="0">
              <a:solidFill>
                <a:srgbClr val="487B78"/>
              </a:solidFill>
              <a:sym typeface="Arial"/>
            </a:endParaRPr>
          </a:p>
        </p:txBody>
      </p:sp>
      <p:sp>
        <p:nvSpPr>
          <p:cNvPr id="23" name="Google Shape;179;p8">
            <a:extLst>
              <a:ext uri="{FF2B5EF4-FFF2-40B4-BE49-F238E27FC236}">
                <a16:creationId xmlns:a16="http://schemas.microsoft.com/office/drawing/2014/main" id="{192F828D-B45C-D1DB-CE57-1BD18E4FD5C2}"/>
              </a:ext>
            </a:extLst>
          </p:cNvPr>
          <p:cNvSpPr txBox="1"/>
          <p:nvPr/>
        </p:nvSpPr>
        <p:spPr>
          <a:xfrm>
            <a:off x="7185578" y="4213726"/>
            <a:ext cx="916795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 b="0" i="0" u="none" strike="noStrike" cap="none" dirty="0">
                <a:solidFill>
                  <a:srgbClr val="487B78"/>
                </a:solidFill>
                <a:latin typeface="Century"/>
                <a:ea typeface="Century"/>
                <a:cs typeface="Century"/>
                <a:sym typeface="Century"/>
              </a:rPr>
              <a:t>Fixed Interval (FI)</a:t>
            </a:r>
            <a:endParaRPr b="0" i="0" u="none" strike="noStrike" cap="none" dirty="0">
              <a:solidFill>
                <a:srgbClr val="487B78"/>
              </a:solidFill>
              <a:latin typeface="Century"/>
              <a:ea typeface="Century"/>
              <a:cs typeface="Century"/>
              <a:sym typeface="Centur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" grpId="0" animBg="1"/>
      <p:bldP spid="396" grpId="0" animBg="1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53;p53">
            <a:extLst>
              <a:ext uri="{FF2B5EF4-FFF2-40B4-BE49-F238E27FC236}">
                <a16:creationId xmlns:a16="http://schemas.microsoft.com/office/drawing/2014/main" id="{22BBC516-0B04-60DE-29D1-A5A8081F45CD}"/>
              </a:ext>
            </a:extLst>
          </p:cNvPr>
          <p:cNvSpPr txBox="1">
            <a:spLocks/>
          </p:cNvSpPr>
          <p:nvPr/>
        </p:nvSpPr>
        <p:spPr>
          <a:xfrm>
            <a:off x="531651" y="427594"/>
            <a:ext cx="7717500" cy="4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arlow SemiBold"/>
              <a:buNone/>
              <a:defRPr sz="2000" b="1" i="0" u="none" strike="noStrike" cap="none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Barlow SemiBold"/>
              <a:buNone/>
              <a:defRPr sz="4000" b="0" i="0" u="none" strike="noStrike" cap="none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Barlow SemiBold"/>
              <a:buNone/>
              <a:defRPr sz="4000" b="0" i="0" u="none" strike="noStrike" cap="none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Barlow SemiBold"/>
              <a:buNone/>
              <a:defRPr sz="4000" b="0" i="0" u="none" strike="noStrike" cap="none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Barlow SemiBold"/>
              <a:buNone/>
              <a:defRPr sz="4000" b="0" i="0" u="none" strike="noStrike" cap="none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Barlow SemiBold"/>
              <a:buNone/>
              <a:defRPr sz="4000" b="0" i="0" u="none" strike="noStrike" cap="none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Barlow SemiBold"/>
              <a:buNone/>
              <a:defRPr sz="4000" b="0" i="0" u="none" strike="noStrike" cap="none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Barlow SemiBold"/>
              <a:buNone/>
              <a:defRPr sz="4000" b="0" i="0" u="none" strike="noStrike" cap="none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Barlow SemiBold"/>
              <a:buNone/>
              <a:defRPr sz="4000" b="0" i="0" u="none" strike="noStrike" cap="none">
                <a:solidFill>
                  <a:schemeClr val="dk2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9pPr>
          </a:lstStyle>
          <a:p>
            <a:pPr rtl="1"/>
            <a:r>
              <a:rPr lang="he-IL" sz="4400" dirty="0">
                <a:latin typeface="Calibri" panose="020F0502020204030204" pitchFamily="34" charset="0"/>
                <a:cs typeface="Calibri" panose="020F0502020204030204" pitchFamily="34" charset="0"/>
              </a:rPr>
              <a:t>לסיכום</a:t>
            </a:r>
          </a:p>
        </p:txBody>
      </p:sp>
      <p:sp>
        <p:nvSpPr>
          <p:cNvPr id="5" name="Google Shape;352;p41">
            <a:extLst>
              <a:ext uri="{FF2B5EF4-FFF2-40B4-BE49-F238E27FC236}">
                <a16:creationId xmlns:a16="http://schemas.microsoft.com/office/drawing/2014/main" id="{B10CE93A-4B75-E5D7-A496-96F68EA51C16}"/>
              </a:ext>
            </a:extLst>
          </p:cNvPr>
          <p:cNvSpPr/>
          <p:nvPr/>
        </p:nvSpPr>
        <p:spPr>
          <a:xfrm>
            <a:off x="1836501" y="800776"/>
            <a:ext cx="5107800" cy="795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כמה הבחנות חשובות</a:t>
            </a:r>
            <a:endParaRPr sz="4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קבוצה 14">
            <a:extLst>
              <a:ext uri="{FF2B5EF4-FFF2-40B4-BE49-F238E27FC236}">
                <a16:creationId xmlns:a16="http://schemas.microsoft.com/office/drawing/2014/main" id="{01B5090E-B641-B0A4-ABCE-0815D01902B7}"/>
              </a:ext>
            </a:extLst>
          </p:cNvPr>
          <p:cNvGrpSpPr/>
          <p:nvPr/>
        </p:nvGrpSpPr>
        <p:grpSpPr>
          <a:xfrm>
            <a:off x="6522720" y="2573635"/>
            <a:ext cx="1036320" cy="1065530"/>
            <a:chOff x="4114800" y="2114550"/>
            <a:chExt cx="914400" cy="914400"/>
          </a:xfrm>
        </p:grpSpPr>
        <p:sp>
          <p:nvSpPr>
            <p:cNvPr id="14" name="Google Shape;366;p43">
              <a:extLst>
                <a:ext uri="{FF2B5EF4-FFF2-40B4-BE49-F238E27FC236}">
                  <a16:creationId xmlns:a16="http://schemas.microsoft.com/office/drawing/2014/main" id="{2C99E2B0-83C5-28F4-D6A2-19542278E9F4}"/>
                </a:ext>
              </a:extLst>
            </p:cNvPr>
            <p:cNvSpPr/>
            <p:nvPr/>
          </p:nvSpPr>
          <p:spPr>
            <a:xfrm rot="5400000">
              <a:off x="4321952" y="2365950"/>
              <a:ext cx="500095" cy="4116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גרפיקה 12" descr="מיון עם מילוי מלא">
              <a:extLst>
                <a:ext uri="{FF2B5EF4-FFF2-40B4-BE49-F238E27FC236}">
                  <a16:creationId xmlns:a16="http://schemas.microsoft.com/office/drawing/2014/main" id="{3FDFB17A-95E7-689C-3994-F9837048EB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14800" y="2114550"/>
              <a:ext cx="914400" cy="914400"/>
            </a:xfrm>
            <a:prstGeom prst="rect">
              <a:avLst/>
            </a:prstGeom>
          </p:spPr>
        </p:pic>
      </p:grpSp>
      <p:sp>
        <p:nvSpPr>
          <p:cNvPr id="28" name="Google Shape;352;p41">
            <a:extLst>
              <a:ext uri="{FF2B5EF4-FFF2-40B4-BE49-F238E27FC236}">
                <a16:creationId xmlns:a16="http://schemas.microsoft.com/office/drawing/2014/main" id="{42BF57E0-DD2F-92FE-9D55-9DD6EE59ECB7}"/>
              </a:ext>
            </a:extLst>
          </p:cNvPr>
          <p:cNvSpPr/>
          <p:nvPr/>
        </p:nvSpPr>
        <p:spPr>
          <a:xfrm>
            <a:off x="6444950" y="2088717"/>
            <a:ext cx="1191859" cy="409542"/>
          </a:xfrm>
          <a:prstGeom prst="roundRect">
            <a:avLst>
              <a:gd name="adj" fmla="val 50000"/>
            </a:avLst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2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קלאסית</a:t>
            </a:r>
            <a:endParaRPr sz="2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Google Shape;352;p41">
            <a:extLst>
              <a:ext uri="{FF2B5EF4-FFF2-40B4-BE49-F238E27FC236}">
                <a16:creationId xmlns:a16="http://schemas.microsoft.com/office/drawing/2014/main" id="{F55BC34F-8F7B-8C4C-F4F3-47231D31311A}"/>
              </a:ext>
            </a:extLst>
          </p:cNvPr>
          <p:cNvSpPr/>
          <p:nvPr/>
        </p:nvSpPr>
        <p:spPr>
          <a:xfrm>
            <a:off x="6438880" y="3656092"/>
            <a:ext cx="1293899" cy="409542"/>
          </a:xfrm>
          <a:prstGeom prst="roundRect">
            <a:avLst>
              <a:gd name="adj" fmla="val 50000"/>
            </a:avLst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אופרנטית</a:t>
            </a:r>
            <a:endParaRPr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54" name="קבוצה 353">
            <a:extLst>
              <a:ext uri="{FF2B5EF4-FFF2-40B4-BE49-F238E27FC236}">
                <a16:creationId xmlns:a16="http://schemas.microsoft.com/office/drawing/2014/main" id="{520045C1-FCDF-A79D-6255-D0380B2B15A8}"/>
              </a:ext>
            </a:extLst>
          </p:cNvPr>
          <p:cNvGrpSpPr/>
          <p:nvPr/>
        </p:nvGrpSpPr>
        <p:grpSpPr>
          <a:xfrm>
            <a:off x="4053840" y="2573635"/>
            <a:ext cx="1036320" cy="1065530"/>
            <a:chOff x="4114800" y="2114550"/>
            <a:chExt cx="914400" cy="914400"/>
          </a:xfrm>
        </p:grpSpPr>
        <p:sp>
          <p:nvSpPr>
            <p:cNvPr id="355" name="Google Shape;366;p43">
              <a:extLst>
                <a:ext uri="{FF2B5EF4-FFF2-40B4-BE49-F238E27FC236}">
                  <a16:creationId xmlns:a16="http://schemas.microsoft.com/office/drawing/2014/main" id="{FA0CFAE5-B82D-578D-FBF3-B949DAD5C81A}"/>
                </a:ext>
              </a:extLst>
            </p:cNvPr>
            <p:cNvSpPr/>
            <p:nvPr/>
          </p:nvSpPr>
          <p:spPr>
            <a:xfrm rot="5400000">
              <a:off x="4321952" y="2365950"/>
              <a:ext cx="500095" cy="4116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56" name="גרפיקה 355" descr="מיון עם מילוי מלא">
              <a:extLst>
                <a:ext uri="{FF2B5EF4-FFF2-40B4-BE49-F238E27FC236}">
                  <a16:creationId xmlns:a16="http://schemas.microsoft.com/office/drawing/2014/main" id="{006F4CA2-39E0-F82F-3F1F-8A35D89DCE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14800" y="2114550"/>
              <a:ext cx="914400" cy="914400"/>
            </a:xfrm>
            <a:prstGeom prst="rect">
              <a:avLst/>
            </a:prstGeom>
          </p:spPr>
        </p:pic>
      </p:grpSp>
      <p:sp>
        <p:nvSpPr>
          <p:cNvPr id="357" name="Google Shape;352;p41">
            <a:extLst>
              <a:ext uri="{FF2B5EF4-FFF2-40B4-BE49-F238E27FC236}">
                <a16:creationId xmlns:a16="http://schemas.microsoft.com/office/drawing/2014/main" id="{CFE6203C-8059-D3A7-C5F9-2B7D4D80741A}"/>
              </a:ext>
            </a:extLst>
          </p:cNvPr>
          <p:cNvSpPr/>
          <p:nvPr/>
        </p:nvSpPr>
        <p:spPr>
          <a:xfrm>
            <a:off x="3976070" y="2088717"/>
            <a:ext cx="1191859" cy="409542"/>
          </a:xfrm>
          <a:prstGeom prst="roundRect">
            <a:avLst>
              <a:gd name="adj" fmla="val 50000"/>
            </a:avLst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חיזוק</a:t>
            </a:r>
            <a:endParaRPr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8" name="Google Shape;352;p41">
            <a:extLst>
              <a:ext uri="{FF2B5EF4-FFF2-40B4-BE49-F238E27FC236}">
                <a16:creationId xmlns:a16="http://schemas.microsoft.com/office/drawing/2014/main" id="{9293E860-808B-580C-EFDF-D45C62E13C0F}"/>
              </a:ext>
            </a:extLst>
          </p:cNvPr>
          <p:cNvSpPr/>
          <p:nvPr/>
        </p:nvSpPr>
        <p:spPr>
          <a:xfrm>
            <a:off x="3970000" y="3656092"/>
            <a:ext cx="1293899" cy="409542"/>
          </a:xfrm>
          <a:prstGeom prst="roundRect">
            <a:avLst>
              <a:gd name="adj" fmla="val 50000"/>
            </a:avLst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עונש</a:t>
            </a:r>
            <a:endParaRPr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59" name="קבוצה 358">
            <a:extLst>
              <a:ext uri="{FF2B5EF4-FFF2-40B4-BE49-F238E27FC236}">
                <a16:creationId xmlns:a16="http://schemas.microsoft.com/office/drawing/2014/main" id="{F5CBDB37-12E4-063F-68EC-6163CBC8D373}"/>
              </a:ext>
            </a:extLst>
          </p:cNvPr>
          <p:cNvGrpSpPr/>
          <p:nvPr/>
        </p:nvGrpSpPr>
        <p:grpSpPr>
          <a:xfrm>
            <a:off x="1473779" y="2567635"/>
            <a:ext cx="1036320" cy="1065530"/>
            <a:chOff x="4114800" y="2114550"/>
            <a:chExt cx="914400" cy="914400"/>
          </a:xfrm>
        </p:grpSpPr>
        <p:sp>
          <p:nvSpPr>
            <p:cNvPr id="360" name="Google Shape;366;p43">
              <a:extLst>
                <a:ext uri="{FF2B5EF4-FFF2-40B4-BE49-F238E27FC236}">
                  <a16:creationId xmlns:a16="http://schemas.microsoft.com/office/drawing/2014/main" id="{3A77FC92-6F7B-19A3-6120-91C3515FB746}"/>
                </a:ext>
              </a:extLst>
            </p:cNvPr>
            <p:cNvSpPr/>
            <p:nvPr/>
          </p:nvSpPr>
          <p:spPr>
            <a:xfrm rot="5400000">
              <a:off x="4321952" y="2365950"/>
              <a:ext cx="500095" cy="4116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61" name="גרפיקה 360" descr="מיון עם מילוי מלא">
              <a:extLst>
                <a:ext uri="{FF2B5EF4-FFF2-40B4-BE49-F238E27FC236}">
                  <a16:creationId xmlns:a16="http://schemas.microsoft.com/office/drawing/2014/main" id="{ED73F612-0F5D-407C-16AA-58D4487C04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14800" y="2114550"/>
              <a:ext cx="914400" cy="914400"/>
            </a:xfrm>
            <a:prstGeom prst="rect">
              <a:avLst/>
            </a:prstGeom>
          </p:spPr>
        </p:pic>
      </p:grpSp>
      <p:sp>
        <p:nvSpPr>
          <p:cNvPr id="362" name="Google Shape;352;p41">
            <a:extLst>
              <a:ext uri="{FF2B5EF4-FFF2-40B4-BE49-F238E27FC236}">
                <a16:creationId xmlns:a16="http://schemas.microsoft.com/office/drawing/2014/main" id="{19110BA3-D150-5B29-4365-BD76E86B50E3}"/>
              </a:ext>
            </a:extLst>
          </p:cNvPr>
          <p:cNvSpPr/>
          <p:nvPr/>
        </p:nvSpPr>
        <p:spPr>
          <a:xfrm>
            <a:off x="1396009" y="2082717"/>
            <a:ext cx="1191859" cy="409542"/>
          </a:xfrm>
          <a:prstGeom prst="roundRect">
            <a:avLst>
              <a:gd name="adj" fmla="val 50000"/>
            </a:avLst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חיובי</a:t>
            </a:r>
            <a:endParaRPr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3" name="Google Shape;352;p41">
            <a:extLst>
              <a:ext uri="{FF2B5EF4-FFF2-40B4-BE49-F238E27FC236}">
                <a16:creationId xmlns:a16="http://schemas.microsoft.com/office/drawing/2014/main" id="{819EFC6E-FFF2-350F-4890-1A1817DED125}"/>
              </a:ext>
            </a:extLst>
          </p:cNvPr>
          <p:cNvSpPr/>
          <p:nvPr/>
        </p:nvSpPr>
        <p:spPr>
          <a:xfrm>
            <a:off x="1389939" y="3650092"/>
            <a:ext cx="1293899" cy="409542"/>
          </a:xfrm>
          <a:prstGeom prst="roundRect">
            <a:avLst>
              <a:gd name="adj" fmla="val 50000"/>
            </a:avLst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שלילי</a:t>
            </a:r>
            <a:endParaRPr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57" grpId="0" animBg="1"/>
      <p:bldP spid="358" grpId="0" animBg="1"/>
      <p:bldP spid="362" grpId="0" animBg="1"/>
      <p:bldP spid="363" grpId="0" animBg="1"/>
    </p:bldLst>
  </p:timing>
</p:sld>
</file>

<file path=ppt/theme/theme1.xml><?xml version="1.0" encoding="utf-8"?>
<a:theme xmlns:a="http://schemas.openxmlformats.org/drawingml/2006/main" name="Wind Energy Supplier Pitch Deck by Slidesgo">
  <a:themeElements>
    <a:clrScheme name="Simple Light">
      <a:dk1>
        <a:srgbClr val="2E3338"/>
      </a:dk1>
      <a:lt1>
        <a:srgbClr val="F6EFDC"/>
      </a:lt1>
      <a:dk2>
        <a:srgbClr val="164A4A"/>
      </a:dk2>
      <a:lt2>
        <a:srgbClr val="3F4853"/>
      </a:lt2>
      <a:accent1>
        <a:srgbClr val="81B5A8"/>
      </a:accent1>
      <a:accent2>
        <a:srgbClr val="ADDBD0"/>
      </a:accent2>
      <a:accent3>
        <a:srgbClr val="454318"/>
      </a:accent3>
      <a:accent4>
        <a:srgbClr val="FFFFFF"/>
      </a:accent4>
      <a:accent5>
        <a:srgbClr val="FFFFFF"/>
      </a:accent5>
      <a:accent6>
        <a:srgbClr val="FFFFFF"/>
      </a:accent6>
      <a:hlink>
        <a:srgbClr val="2E333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343</Words>
  <Application>Microsoft Office PowerPoint</Application>
  <PresentationFormat>‫הצגה על המסך (16:9)</PresentationFormat>
  <Paragraphs>68</Paragraphs>
  <Slides>10</Slides>
  <Notes>10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9" baseType="lpstr">
      <vt:lpstr>Arial</vt:lpstr>
      <vt:lpstr>Commissioner ExtraBold</vt:lpstr>
      <vt:lpstr>Calibri</vt:lpstr>
      <vt:lpstr>Barlow SemiBold</vt:lpstr>
      <vt:lpstr>Century</vt:lpstr>
      <vt:lpstr>Commissioner</vt:lpstr>
      <vt:lpstr>Syne</vt:lpstr>
      <vt:lpstr>Syne SemiBold</vt:lpstr>
      <vt:lpstr>Wind Energy Supplier Pitch Deck by Slidesgo</vt:lpstr>
      <vt:lpstr>התניה אופרנטית</vt:lpstr>
      <vt:lpstr>מצגת של PowerPoint‏</vt:lpstr>
      <vt:lpstr>מצגת של PowerPoint‏</vt:lpstr>
      <vt:lpstr>חיזוק \ עונש? חיובי \ שלילי?</vt:lpstr>
      <vt:lpstr>חיזוק \ עונש? חיובי \ שלילי?</vt:lpstr>
      <vt:lpstr>חיזוק \ עונש? חיובי \ שלילי?</vt:lpstr>
      <vt:lpstr>מצגת של PowerPoint‏</vt:lpstr>
      <vt:lpstr>ניתוח סרטון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התניה אופרנטית</dc:title>
  <dc:creator>MAAYAN</dc:creator>
  <cp:lastModifiedBy>maayan finegold</cp:lastModifiedBy>
  <cp:revision>8</cp:revision>
  <dcterms:modified xsi:type="dcterms:W3CDTF">2022-12-20T10:11:59Z</dcterms:modified>
</cp:coreProperties>
</file>